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889507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99542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23603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66559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8403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8693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05980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09305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2259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44022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59212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8701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5188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1564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68791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59938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68101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10/22/2014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42089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kive.org/spixs-macaw/cyanopsitta-spixii/" TargetMode="External"/><Relationship Id="rId2" Type="http://schemas.openxmlformats.org/officeDocument/2006/relationships/hyperlink" Target="http://www.youtube.com/watch?v=JsKH49L6dh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hyperlink" Target="http://en.wikipedia.org/wiki/Spix's_maca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>
                <a:latin typeface="Monotype Corsiva" panose="03010101010201010101" pitchFamily="66" charset="0"/>
              </a:rPr>
              <a:t>spix’s macaw</a:t>
            </a:r>
            <a:endParaRPr lang="en-US" sz="8000" dirty="0">
              <a:latin typeface="Monotype Corsiva" panose="03010101010201010101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02309" y="4385732"/>
            <a:ext cx="4301545" cy="1405467"/>
          </a:xfrm>
        </p:spPr>
        <p:txBody>
          <a:bodyPr/>
          <a:lstStyle/>
          <a:p>
            <a:r>
              <a:rPr lang="en-US" dirty="0" smtClean="0">
                <a:latin typeface="Monotype Corsiva" panose="03010101010201010101" pitchFamily="66" charset="0"/>
              </a:rPr>
              <a:t>Endangered species assignment</a:t>
            </a:r>
            <a:endParaRPr lang="en-US" dirty="0"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http://pic.pimg.tw/kay1212/e032454cb39e0f5dbc188af757606ca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851" y="1537816"/>
            <a:ext cx="4011187" cy="397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0689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8229" y="609600"/>
            <a:ext cx="3323771" cy="1456267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Monotype Corsiva" panose="03010101010201010101" pitchFamily="66" charset="0"/>
              </a:rPr>
              <a:t>habitat</a:t>
            </a:r>
            <a:endParaRPr lang="en-US" sz="6000" dirty="0">
              <a:latin typeface="Monotype Corsiva" panose="03010101010201010101" pitchFamily="66" charset="0"/>
            </a:endParaRPr>
          </a:p>
        </p:txBody>
      </p:sp>
      <p:sp>
        <p:nvSpPr>
          <p:cNvPr id="4" name="AutoShape 2" descr="data:image/jpeg;base64,/9j/4AAQSkZJRgABAQAAAQABAAD/2wCEAAkGBxQTEhUUExQWFhUXGR0aGRgYGBsgIBscHh0aHB0bHyEdHCggHh0lIBoYIjEhJSkrLi4uHB8zODMsNygtLisBCgoKDg0OGxAQGywkHyQsLCwsLCwsLCwsLCwsLCwsLCwsLCwsLCwsLCwsLCwsLCwsLCwsLCwsLCwsLCwsLCwsLP/AABEIALcBEwMBIgACEQEDEQH/xAAcAAABBQEBAQAAAAAAAAAAAAAFAAMEBgcCAQj/xABAEAACAQIEBAQDBgUCBQQDAAABAgMAEQQSITEFBkFREyJhcTKBkQcUQqGxwSNSctHwYuEVM5Ki8SSCssIWQ2P/xAAZAQEBAQEBAQAAAAAAAAAAAAABAAIDBAX/xAAjEQEBAQACAgICAwEBAAAAAAAAARECIRIxQVEDcSIyYYET/9oADAMBAAIRAxEAPwDJmgKm2YaVaeWOQ8RjopZonjVYzl8+bzNa5AyqdgV+ooAQZH8gJJNgBuzHQAdydBX0fy9w37lhcPhkZEKANLm3YtcuR7uTYnoKMFZjF9jU7qGOLhAIv8Dn9SKWO+ypMOgllxDT2dLpHEyjJmGe5DFrBbm4tWs4HhATEeJmzKQSoJJsD21sAP0IqZhHBOju2+6kD65envTkXeAeIwWD8JEiwiOtgqWiGVQetyNuvU1TPtLhlw8EEUbssbN/EESWUC4sLjqegvrWkyYlIoEeXRQdSNho2/cAXrMPtEwmIkxkEzMZMHnQoU1VdRcm34j/ADH2FtqL1OmbEmDmUu5ixEWJjwiWVJlikjOw/wCYB8OtTONPJhDhcXhXkxcalkCAZjlYXOqi/TcitBw6AiQdM5/amcdAHTwLW8QEPbSybMdNs2w9z2qmrxdcF4iMVBHMosJFBGoP5ionN/EZsPhXlgUO6WNjfbqdPTWhGL4W8E8CQQySRRxBVUTZI1tcarkN2tbUnWo3O/GcThooZUisqufFRmzEoRYi1tBe2t6lb0j8tc+YfGAJiI1WT1F1PqCdqe5x4ZA0mERYkzPKNFAAZRq17dLVVObMTgrwYjA5RK58yqNLEbMve9ReVsVPNjlR7sy3UFj/AMsXuxrlb8Vlp2M4YvjRrhwkZUHxCqj4SNvcn96P4W2UZdqAS4+PDws0d3ZmChjqXYkLf2v+lOzcciwipHISZCPKoBJY+nzrqZZB+lUbh8rugaRchP4ew9fWueIxykfwXVD/AKluP1FTepZNt6CY7F4LE5oZJInNtVzC49fQ0Pk5QeW5xGLme+6qcq27WqVNwrCYOAlYkUaC5FyTewud6PbO1SeOYeIgYLDDPEWvcrmZTfXKdyKsvCeCToEwxmBjSO48mq62Uak+v0q2xQqNQoBPUCvI4AGZ+rWv8tqOPHFnyqeIhnwxjaZhIC4XOq2KhtAD6XtrRniayiKyFlAIJMdi1utgRvVW+1firosUKsVV7l7bkC2npvVv4PKwVY5DmYKCH/nHf371qXdn0v8AFfwHMBklMKnEGxF3ZV2630uO2ooZzXxCQ4uOKNyEfKpYsRbW507Ve/BRHzBQGfcjrUTifAoZ2VpEDEfKi7ixIXGIoCKcxA6Hb1J6VDHH0aTwof4sg+LL8Kf1NsPbegWK+z5WzZJniVt1Xb8zRzlrgYwkfhK5Zd9VA/TenV2MLfrVQ5o428rHB4UZpW0duiD1NEeceNHDxARi8shyoPU9a85f4auEiFxmnk8z92brr2FakNqoH7JswBbEHP1sosPbrTuG+zeWFrxYkm4sS1wR7ZSKvWChk8R2ke9wLIBov7k+tTQ2tHr0VPwvD/ujBpSVXYSK7ZL/AOtSdPfWj+AxDODnbW/4dAR0NLjBjljeEqZMwsVX9zsKp2MmlwYH30lo3OUFNlHTS3xW6+lb3fbK8YmSJBeRwP6m3qv4nisEz+DhyrPYm66AdNT+1DuH8orOXkkDGO/8INISdviJubD0FQ+FpEOKfdvB8MJGbZTuwsc3zBo3K1i7YHBlY1URqAB/N/tSruLhjgWWZra2vr170qdZ7Y39kfL4lxnjEAx4bX+qVrhR6hRdj65a2mHQ2WMAk6m3Yan9qy/7MOY4MHhJVmR1yyElwpZTcADzKCL6Wq2S8/Q5gqpIASLu6lVUNsxJ6HpXOQ7FhcrqxjAuDckdBprp13rhMYCAgjJW2wGgvsP1v8q6fCJMvnfOp7HT8t6FcJ4k8MMvjABIGdS19co1UkexFawai8eDhJDkGUKwygbDbQ2Ngb3/ALVA5FggXD28P4sx84ux8zW1AsTa2tgNu9VXDc5YnGYiTD3GWcLEttAgzG7e5Un8qMcx4l+H+CuFkD57r4ZW5/quNbk9Kxst36GrniOIRYOMLlVMx8qA/Ex/CtyLk6/T1rnh3EmBZpEWJnGZFIANgBe5BIJBJ2O1ZHNxaWHEpNOXWVPh8RSQO+h2FSuPc9tjEaN1VSLGNlJ0bqf89afKZq0c5u5qj8cTRkyCIhTkNhrnzX0Oa1k6j4j12i8e5iePBzxGMfxJCiuWuShuc2qL2GmtrigPKWPgRJ4sVb+Ipyta/m9fX1oFLggAArXBGtulc7+TO0Ywh/FewGv/AIojwPijRs1jZZPi6G3q24H61xPgMq5SDcHWmcLG2Yg6L1JG1cZy+VjV+Tp8RJMiyoioUzIOqqLAadL0cXmDDNj/ALuU/jqLByBbvYGhHL2Ow2EhEj4gSSzWA6kDooA171ZMXy/FK8UwW0iEHNsT6GvVPSg3SpClU2VDOZcN4mFlXrlJHuNRROuZFuCD1FqKkfhkueGNu6g/lUmmMHhxEixjZRYX7Cn6VGafa1EWlwwt8V1v7lRWgy4TMii9itspHQigHN3CZJ58JlF0STM57W1/a1WZZAdje1Z4zLazJ3UDAYxnkeORcroB7MD+IenSnJeIrlJXU5so99qY4/mSMzxgGSME2/mXqv7/ACqkclcQbGkLYiNHaRzfckkhfz/Kt7FdjR8xOnXqahcU4tHh4mkY7dOpPYVImxCqDqNBc+grHeIcbGK4ggCs6BiEjU/GehPp1v2pxpbuGRPip0xU+lj/AOnjvv3Y+n9quOEAztrdhbMfXsKA8P5PBbxsQ7tN0CMVWMH8K2/XrRF42w8TssnlUEgOL/U709A9LiQJnuWyKgLWGgOvzvbpXqTNKBlUrGRudCfluB+dUdOZWMnhujNED4k00Ksyk7hNtLaeulWHBc1eOF+6Yd5E2ztZEH11+gpwLHBEqLYAKB2qOsCy+Z1BX8II6d/c1BweIlmL+MESJTYZWvn/ALKD9aMis3ohrcM8Nf8A058M9F3X6dPlQfh8Ekcz4jFRAyN5VMQJCqPzue9WlnA3Neg3q1YahxoIBA0969roYGM6lBSp6Xau8q4CL/h8cXh50dPNcaMW1J19aqOMwM2DdYJrHDPdI5W1AQ7QyHoOxO1aZgVCoir8KqAD7Cusdg0lQpIoZTuGFxWM6FmsR4fx/wC74sskkogQkN+IDoDbbfr1q14vmBHgjlxSL4WIZc4RtSq3IzL66XHa41qZxjkuDPkhDR+OuRkW2Q5fMGI7aEeW29VHmvl+aSWKOKNVMKeGVDXBsSQ1zsCD1rH8uMowB5g4ij4qXEQXQs/8MAWAQKAD6E2vWh/Zhh8KYxIS0k66szg+UntfYf71m+I4ZiCM5iYILi6re+XQnTYetccM47LDIXjcgXGl9GA2vaufHl3vJNO+0bmDBDLHJEJpAdiNgd9e9USflRZojiMFdgGOaInzKvQjvVnT7RMM1vGwSk21N1OvpcUG4qzxWx+GKwxzEgRI9yNNcw21te3Q1vlZf0HEfBMKuB+8mQs5GgHRuxFQEwyCKKZHGd9XFvhIOn6UFaUsCLnzEm3rRGHFv938IABM19Rrcda5XxMP4nHvIzNIfisTpvbpQjiGNu2UXUdv3qRiG0Ac2BGlMYqC5Dak20ohqzcjcXwWFEs2IBkmBtGuW+lunQa9a07lGfE4gHEznw42H8KEdF/mY7knoKwzhHC2nxEcN7B2AJHQdT9Aa3LCYKCMphxJJKwFgpc6AbkgWFvevRw1laEI6GuqbhhVRZQAPSmuIT5FDdAwv7E2P0vetOiTTMeKRnaMEZ0ALDsDex+djToNZDxfjeIwnF8WQrSBolFx+EWGU/I5hVbgtxfeI44/8Rw0IP8A+uR2/wC0D96K/wDFIc5j8RM6i7LcXHvWcPBjMZOMTHeEiMRux6dWCjc1bOWOV4MMdBmlIuzvqxv/APEUS6zLRadZJtAckf8AN+JvQfyj13qtcz8ffDrkw8TFo/iGXS3eroVPSoGKibOrqlzs3tWjYo/Dud/Gh8AoRK+Zbn4RudflVc4Jxj7hHiIS6+fzJ6tsRpttRz7WeHxRRCeMZZWIUBdCSfQdd6zvGRRqVyhy1vMXBuXPa9Zlu9qQ9xDmfEyI6lmEbHzWOp9L9quf2PcOZRJiDAWJ8qtmW4HWwPfTWqEmUSL4gLAHzKDVog5rxLEQ4ZPDVzYKm5J63tp70y9mtI4tzrDAHEiSK6j4ct99tQSKoB4vxHiNkSJxCzG5Ww8oOouxAPb39qtXBeSYyL4gmV93JJsvXKL6k92OvtVww8aITlAVVAUACw+Vq2lUws2LQJAmERYl0sXAJHsARaoeP4BxCWUFJI8PEdHjiYglfe1r+thV5WUDVviPQam3Sm5JWJ+AL/qYj9qtqQIY2iQKFDAC1mQ3+ouDShxUpAP3RlGaxu63t3AB/LSpDPM2kbrp+Irp8tdaaPDsSfixRH9Eaj9b1aEkY6NfiBT+pSB9dqlpMp1DA/MUEk4RMBc4iSUDUq2UAjt5VFcjlnBS+bwwSd7Mw/Q1dLtZY2FtxSoLFynhAB/BH1b+9Kro7RaPYe1dU3hzdF9h+lOVgofEEW6yOwVY7ksemlr61lnBuIPPjMdlnS8zqkYbTOt8oZPVQL+tahx3GrDBJKy5lVSSu9/Ss04DhYOIK8mGgbDzw2IcN5C246fF8uoqrF9tFx74fDQEzMiRhMpvoCLWt637VnnDeIcLWNW+6akHdAWcDXMATop71MwT4PGrG+KcnFFjH4U0miMrWPkFh07UC59wxXFhmlVWJVCuwReht/LWeW5si3Va45ghLmmiUiIG2tvLfYetBI8wJUkgdKJ8x8RZ5nAYOAbXjFlNtjahoLXzsw22NYunE3CqLEH6+tSFxdlygXOlm6VExGGeMDOpAYXF+o713hAuUljYA6KK5Xj9lJmwedmI1VQLk9zThZFXYjy6epqF95AFo72JuQW2p0Ek+brtetYHsuDkiKuMyMfMDfa9X/7NIsQzyNEwKtYPJJq1+yj/AAVRmfyghmYjRgdR8taNYbD4jDnxMLLfy5myHb0Knetceqy3FfLlUtcnv1tXOMjDjITod6xJObcT4iyO5JQEC4JGvcC1E+H8PXFJHLPjvDdyTZm0A9LtpXWcpfTWtXZ1iGaRwFUWLMbaetVris0WKQYrDWkEbEOQLZ1H4dtbGxHtVfx2E4eEWGXFzYojVY43Y6+y6fWuuXMQr4STCQkYfJmzk6uQbm9u9tL00A+C56mgjmCoty7MJCGNyToPkLD5VEg50x8ErElWebKbMh7WAUA7enrR7jnA1GDjGDjE6gl3ZjubWvY/t2qh8ucHlxeLSMEqdy1zdVG9r/lXPeU6WNf4aOKyqjyPBF1KZST7HXT61Pwazh7vN4h/kRQFHudT+dQOHo6LJFDmSKMENK5LM7/Pt3+QolwrELhoVWZgpsfMTbN1vr1rtJijPeb8XiUx6yMokjg1tbyhmFrf1W1+lU/jnFnxM5kK+Y6IijX8qP8AGePmZZAG8rysxt1F7L+QH0FWz7LeCxoj4iRLSsSq5hayel+/f2osbZy3J+MWNpzEctsxJIv9Kc5RxJWeN0mVJc2UhwcoU/i3sbfrWjcwc2wjEjBhM6uQrkEfi6f53pyf7PMIxHhREX3YsbD211NZm7sZ1NPMKJeP71hzlFybG7HtbN1+dEOFYfEvGHkkVCbkKE2B2vc72qsR/Zzh4sTEUZ7Kc5GhHltYa+v6VZuL8XXOIFkWM2u7MQLL6X6muktqcYfGtHaIHxJSTeUjynU66dRtai0GCA1c527n9hsKG4fikAXLCjzD/QhI/wCo2X86hyjHM7CMJCjDy+I2Yqeug/vTVMWdCOn5U1i8UsYudzoANyewoTw/h2LSNUbEJcDUrFqfXVqG8Q5SnllWVsdIGT4QFUAfLrWch2rAMO8msjFR/Ipt9TuflQ9OBJDMZIy6K4swVtAe9jS8fGQhQ6LOL2Lr5SB3K9fkflROFxIuj3HUW/vrT6HR2PDNb/mt9F/tXtR0w0yiyyLlG2Zdf1r2nWS4Hillw8Mi7PGpHzFCuceMvhVjkFjGHUSjqFJtcVC+y+cfckizXyAMv9DagfI3HyqP9q/B5JsLnhBLKQGA/EpP7HX61yu43fQ26YfieGBDMYib+ViDcdDSwWDTBFIo1ywOTY/ytvqT0Oup66VmPIHE8ThPEiCGW3mMakaHY3Ow6e9XDmjD4jFwCJp1idspaOMXCKT+Nj5ie1sutPDuaP2zbm1G+8TNH/GUOzF0G2u5IGltvlQSeczed2ZjYasSTbpr2q4cf5Hm4fhnIxGeNyAQoIax7i5zDvVUxfBcVh8Os2S8D2s2hGpsPYVjlFiJK2WwuPYV0qAKSQDfQen+9IcPkHm+I5czFRew61zEbm/4axUl43izSxxoQPIMoPpXGFIKlSbX71FbD5GNzudK7iuSVOl9R8qzbqS8FhURmMgLqQbBTsehNecJKhwXQugvoDXk8qnMQCDay+lPeG0eELsDmnayH/QhGb6t/wDCrj3ViTPPCknipdWDAqu4ory1wd8ZI80j+FGty7XtfTYfWq/yrjkw84mmi8ZBpl7X666Xqwcf5jjxcoCA4eEABQEvmI7gG3oN63IydbA58PjDhybIyKEtckE2v8/71aeFQQ4PCwwzQx/epvJ5gLAm+rNa2g1tVewHCi9mbFmNXs0gCEXy6rYDr1ofzFhsRicSI1aSeOMBs5BtbqdB8q1JePeH9LFxWNeGuhgZZWcfxWa2ljstvhBudPQVF4px2ODER4rCn+HKlpVtf3+Y/vVRR8+gWy93Y2qZiOGSiFpAQ0Mdrn1O/wC9c7zvwkzH462Gd4Z3UmQq0V9CD1A6b0O5R46MNiFla+lwbbWI/wDFRcJgTITlIFhmAPXvUHExWbtROQarwriWIxn8OGRFRnLkgXKrfQH1vU3mZoFbJiXMh8I2B2Dd7DY1Vvs88GCRZncncHKSAvqwG4qZ9oeFjGJDRPm8RbsL3A9vevTOVs0xF5O5eGIksLZIwGb17D8vyrRIOOxHLGCpYkrlOh03qpchYuDBwTSzNlLfDf8AEo2t31vWfLxqQPIU3csRfoCb2Hai8sNq0cVwWHm4uEuI0/Eb7tbS3rtWn/fWgRQUZxcKGH5E1kX2eTxxTtJiAWdv+WAMxLH99q0PH4bGYhbSMuHhO4uM9vfYU8J1okN8X4zIMUiwWdmXK9z5U1uCbfOiuC5bw+fxpQJpju7C4H9I2AqPwvH4HDqUWVXb8RHmYn1tck1EPO8ZDGPw0RWy3mYqb/02vb3tW2lzQC2lrelcypcab9Kz7G865iFhd5X6jDwm31a+lCsTiOMTSBkXERx3H8gNuuh3NGLWnnHKNCRmG69f/FM4fi0bkhDnK7hNbehO1UziPB1ZhKFx3jC2YkfEOv8Apqdg4nj88EWIkJ0Odgn1B0v8qfGDVlONlubQN7llF/zphOJHPZsNKpP4gFI+oahY4njQWJw0lhsLxtf5hr/lXWH51jGmJimwzf8A9EOX/qGn1oxLGmOS2uYf+1v7V7TGG49hmUMuIiIOxzr/AHryjP8AD/1kHKnNS4CRopo2bwpXXOupZCTYeutiPetEPDJ8aA2KJihOowymxI3HiuNb/wCldPU1nv2btgzJNBjwn3hpMqiQbEaFQdgc160qPCjOMK/inTNnLGzIDte976gEdqYKoE0si44pgYlVQPDVtSvl1ZyBvlva9WrCRwRBYxNnndxJK5RiWK9SOig2A6CuOWcGYsbiWXw1jZsqKdDZd8ulrXve3arBNE64jxpMghERXQ9SQST6aVmdC9hDcy8PidvGxSySm4JOtgfwgAWA/wANZbzZzSBHNg8OQ2FLXRrHYkMVHsbirhhOTLzmfDuE8Ql0RkzAC+5vqNyaE/a3hY0w6AQIrrvMi2ue2nQnvV2orXA+JRIs6y5xnhKrb+bpQrBIpU5SS25XpYdaucfHcNFw1URXEsi6pKim/dg1tvnVR4HrIciZrg6enWuNnjMOnY4hLZspzbW7etSZY1zAdbafSosAZGsNLneumzXPe97+1c+XoFHw8yOEGhY6k7AblvYAE/Ku+N4vxXVV0jiUIq9lH7nrRDx1WIuB55BkHogPnPzIAHoGoFjFWxIJ16db/wBqZ9H4H8PzQyYN8GkMZVr2YjW5/f1qUeIBBHHcFo1y5sovoNemmo9OlU/CO5+Ek5dTUjiDhCTY9LX1te2+vrXf8d+Fi7YGAyLndwAdgLgn11J0+Wtd4fi5w0uZbG4KlWuQQbdAQarw4zaPOtySAVTQn202toKhJjGcXuCRoxuN+osf3rvx2jlkSOMZFc5SDm1y2IyG+3qPWiGAxSthmie462B7dx+9DcHhkmYKcwI0WwG5I+o/fbc15j+HPC1mut+/WvJ+X8fhyxcaaY9DoPw+1cy7X7d67xeKz5QxGgA+VLERWkspupArlmrEPDY3I4ysflRydpZD5VLMRstzYevpUCTw0F9L11g+NTxlvBbLnFjYXJFejjJxbkwb4rw6YYdXmeO6jyR5gTaq5EgLgSShFINyBc+gqRhUgaQmZ3Yab7+p9hRXjS4dmVUyBEAGZV3F9b9zVeU9rUCGSFWQ3kjy2OcXzN/qF9qMz8bwDMRK2LxR/Dd2AJ7ZQR+lVzmfENNKpzZkACodBpWgfZeuEhiZ3ymYtbXU+lq1OTNrnAYGaaIthMCsI2HiSEN7gEVzwrk/DaNjkxKz3OYm5Q+xUEW99a1R1DAG1j07imkZ10YAjo3960boFwR4QbYWdSo0Iex+mxo+JH6qCO6n+9cS4GKT440b3ANQ/wD8fiU3jaSL0SRrf9JJH5U7Ku09MWpOW9m3sdDXGIhuykErrqR19DQ+LhUtywxDG+wdFNh02ANI8PxVjbEr3F4tv+69XSEpRl1L2Xre3610Mrr0ZT3G/wBaA4BnS/3tGeRT8ajMtuhCjVfpRWLisTGwY37ZWH7VYNNNyxg21OGiJO5yilRSPEpb4hSo7XTDODNh8UmMZ4Z2aSUyCSJC3h31TXcMDVmXnsxYQHFKY8bCDlDqyiYWsSLjqNx0Ipngk6cJ4nicM4ywYi0kOml72Kj/ADoKvnMHDUxWFkWWNWuhIBF8rW0I7EGre064fw+OXDQ+Kit5FOovqQCT9a8mhWQtCukUYGYDq24X2GhPuKDctcFljw0LRY2UBo0OWUK63IB0uAwHpmqrcy804zh8z4YiKV5zmVlRlJzeXQAnUWApiEOb+YPDRJIWbPMMriPULuAPRsxtWbcxc04qXDtBOQNRpYX06GiseGx7p9wMZRmYT2Ng1r339xTHOSeWKAYb7vmsc0hGZjoCS1/1qtMVSGOSUBFDuVGgFzYdflRTl7FNhndnzpIUISw79wflVi5Y4/Dw3EefDsxyBGZWB10JYdDerRxjjeC4jHIfu8zShD4do9R1zXGg179q5yJm6tYb9b3r3AYcySBM2jtq29gNSfoDpURGABzZhoRt1onDkw+Guf8AmzHTe6RjW49XP5KO9cZxtqkcccxF5Lr5UACqL9FFhb9b+tC4F8Z7C+Uauw7eleYidpTYLoPWvcMxiF7DtbUVuT5vs0awzRRCRVBsdF7kVAaIOxEhsoU6EXv2FdcAcPJrqbda9eIu2UAjXS53rHcvQQ8KgRMgJ3N76Ei5/L0rqIAE/n6+9NNJcsR3IHtciuS3Wvq8Z1HGpcC5Dddug7ent+mw3tRSXFGUjxCzHuTfpQVJddqlYJ/qP01/ajlw48p40d+0rjnCvDWKQbP63rpJLJe21cSTM5sx8qE29KjYnFZmtqAK8Fnj7d59no4FIZ3NielcLiYbG6sG/CQdPpUDF5mawB9qZjvmsa5SfNVonLhcy+J21NMYHFXkBI8g3FM4kyMthe1MxqU9avgYexLlnfKPLe4FSeCYqaOQNCt3TXv+te4KYEXtTMuOyPdCVY6G3aiW6q1vkaXF4y02JnZVU+WNFAB/qO59q0TX0rFeVeeYYBFEVZVv/Ea97+taFgua0xoePBOoYaF3Gi+oHX2/SvTO4oPROLkXvIuhA/K/YV6Ea+uvVje3sB6VxhMOsK30LNYs/Vz3NTI101pLxGJG1q8IbuD8qdpUI0keuY/Ftf8AaumQHcV1SqLxYT0c/QUqdTalT2z0xX7W+KmSVCmTNhHDhr6nX4fy1q+8u84QYmNGzBTIux6G2o/I/SqVzpy9DNA2JjceKxzOlxrfoO1qy/ECbCOY2uL67/5rWPK6p22LH84xxcLTw2BlRgir1OR7Xt2sL1M5cwC4t8Jj5iHnYsRb4UUBhlA7jqe9ZPy7wxcRLHG0gjDMQSRr7Dudqu3M3DhwlMOEnlN2Ynt3tYbA1ry7GfQ5zzizhsamMWRLogQRnd73uPTofcVnvHsTJjHGKxCsIfEW/TyhhmVetwL0Vl4jip54cQIRdNUGQnOLgMw9Bpr/AGr37QMGJfMvjeLYySK6sE0t5QALA+tFm04tON4RwkiOFEF5LElMzMqjXpcrfamuYuaMJgYmgwsciSFdNGUC43OaomA+0WCKNngwZV3ChTYBfKoGpHY3qs8PlafEvPiFMkm9iNAegt+gp2eoDUmGQrGyZ8oXNMz28zb2UDa509telBOJ4tnfNpmbr/KNrfKpvMXEiFMa20JzFdi2l/kPhHz7mueB4uKPC4kSD+I6jKxF/l6ViyN/4UnC5fDEuRsg/HawJqDNPcgNqBRqDjuIlwK4YBfDD6uTr6A+g71XsouV0JB3rHiBLh86xsXsbWOlMorCxDWzbfvT3DcYY/MFDaFSGHQ0ySyA+TS11HvWf0pXGMjy2qEj0S4rw2WOOKd1Kxyiy3I1Omtun70KANttK+nw5+WOWdJCmpeBclwLi/S/rQ5WqPisWVZGFwAfN6+lb5cpx7EmrJIbPaRsq9SBuddvy/Omsa8RCCJSGHxMT8XrTWPZsQ8IjNwyi2vW5B/Smp1ZXKaXGlq8H5v7V1l6Gxj4mhZiAJlNlAGltP8AeguONxmbvrbenZoVVFYNdjuvaoM0h2rill43JhBh41gYlx8RPXf/AGqpxya71y8mlFuB8E8cP5gGUAgd61nyUCDEWJBFxUgoN2+QFSOJ8vTQAu8bBe9tKbGCkCBst172NhRf8BRKCxIQaa2o1DxCXEsixhYSumZbr9bfpTB4OphWQTrdtwNwKf5a4er4hA5vEp1W9s3pV66GNT5cdBhRLPOXKXuc2gIpvhHMUs0gSPz5jckjRE/v+9VnivKbmOWRCywjzLGuo0/y9EOSMRiREEw2FyA/FLLcX9e7fkK6Tlbew0tAba11UfBROq/xGzN1NrD5CpFadCrylSqBxNqVeoNK8pD51x0eXGsmGPiLn8gB3G4FE+X+FtLLMcVGt3Ph5HGq3tZh6VWeATNFMjqwDqbjNsPepeN4picZi2PiBRcAkGw061w453R6DONK+CxDQZr+G4ZT22IP6Ubg47LxDERy4oBowVQ9gCRcgdzUbnDgngkh2EjFQ2cHv3pfZ/jcHGCcSrOwawQag30GnU10vvWr9tUlfxOKWitkhgUabWuDb8/ypvjPNkivO0cJkhFo8yrtbR3J7Akgd/kaq0/FFjjniiuXnIS4a5VcxsvfUk7dL1PwPNEWBR8OQXyX8Rtwx7DoBvW1QHnTAYaALNBmbDzobJmN4pf5j6H9R61AkmaJTh438aWVgFAWxBIA/wConT0H5FMZx9hGYkiRZXOfIBfIBqMx79bdNOulR25cnwOJwU8rm8x0yAFlktoutxre16DOoNxcpzYbCyK6s7zR2ZcoYBhewUjUb/M61QOIYMx2jlUgXBYAG4HXcb2re8Nh5VQyY6UHXyqDYDsNLXP1rP8A7QeW5p54DCioZWKgaKdATdvzovHewpeHw/izCDCZskhCgHr3v+etTeOcJ8PFGFFUvYDLGDv2tverW/KD8PQYqZ4rxqfKLgljtr3qscvtOZXxMZUMtyWf1vt1JteqcVAl0KBlYZSpsQelRZ8XdR5r39aPcb4dFKw8GWSeR7s4C/UnTa9BsVwpoMvlAv1J2P7Vjx+xhqXFMVVGZio1VSTYew6VBeVgxUKxAJ6ba/pRrBcHdkMjG3qRuPS+mvrULHupLhdDcDa1xrroPX39a6ceV4nxQ0l77d6bljzXHcVMXCZVB6726+x1+dNrbUAWPtvXq48p+SYxf41zwqUouU/hPT/PenpDmJIvf1rvAq4zsALAAkddL6j0F9f9q6Z2b3ry8+Hjy7bll7MSBtNDVpwuJjbAeG0AM2Y2YCx30JNCmhuF3udDfpUZmykqWI/OuaTX4MoLXlU5dG20PYa6272qThsBEFDJissl+oNvy1og3MEccP3eCKI3WzuRq3rrrepGG5BM0cDxyEM483YG1a8Z8Ixxnj0q+FnmEoFrqQLXH7VceBcyQ8SikikSOJlHpr6i9VXjfKD4N4XxFpFVh5hswv8AC1+ttjUbjrYOXEKY4zBGfjZRY39qvQG+NcLgeJY8NGXmBt4i7G25J29aH4HATwSZRCZTsbC9vnQzF8xrADFhWOS/xHf3qzcp8/ykpCmHMjHc3H1JrnO6FuWHHLh18FUDjUo+oI7abUe4DxIyraSMxSr8SH9QdiPWpGFmlIGZAPY3qXbr1rsZHtKlSqaKvKVKpHU2ryvY9qVQx81Lw2zXZixGgCW1+ven8fw2NL2AzEX9exGht8hQc8WcPdSEB76j6DS59b1CbHt3B1uTa3y9vl1rEkjWQelyuoAytawOhsR8iNb6V7w7BRI4aPyygXHma+nUaWXrY3B2qutjWvoxNjfLmIFt+/t0rn/ikg1Jdd7WYnT9fSkrUcMG1Glt75lKnfWwude9uutexlYmuqmRu2hsejXN/wCYjbQqLa1WhxEmxzXttfW312/80RTFXF899PUW/v8A+KtSx8tCNsVh1dQl38WRz5szDVUB3CW120a9aB9o74eXDOWcCaOzQsDc5wbi1u9hWSYNGzfFl10IJuDfQ6bWOt6Iyu+YzAhpOjXNibHW3tWpWbGg8E51w8mGGKxsiq6aeENSGHXLuSaqvPnOuGxhi8LxkeJrhtQRcdtxVMUNDKJLgsDmF10v3safEcmKkaU+Yk3ZtAKaMT+NcbadlGJeSQIoynSx9x3qMsxKOYQcgtnv6/OovEcOsbFdyO2oNMRYKRgzDdbEqTa/YAdazpWXHceiCIMDA0cmS0p3uO96g4DBNJeaa1ugP6kbWN9L72rzBYQKS8t81tI11PbW3vtTnGMVlupY7DS2g237nfce3erTIb4lxIojDQ67gkEbiwB9+uovp1oEtvjkuSep1vSxM+ewtoD/AJ139rVKDRhTdTc7a7UVWo8svm0H+9Ntqe2v0qz8scIeVnkiMatGt8j3ub75am8lcGixU7NLIq5bllIH5a+9U434rFgFxHDph5VMMolQgMD2v8SMPr6EH3FScLgY2UsCbNqtgTb/AE+4P1FjUnjXACZgsGVld8qWOvztpTeP4bPw+Xw5gQrgEMu3uPUdR/tXps/9eOfLP9bvwYnw9kbMradbGueW+GR4iYI75Vtcn26D1orxfmBo4REpDBhqSB1Ht61WcMJbHLsdyBtXl8M6b6HedY4XlUYVPLGMrso0/wA9a0blfgwxEEcqqIfJbLrra3m3Fj6jvVVxjwx4MRpFaS2rr1J331OlRp+fZvuqwKvhuoC5x1AFvrW/6izF0fBxzXhnE0iKbZ2Ysob+r+9CcX9nX8UJHIDGwJuxvk7bWvf9qPfZ1xXDjCrEjG41csd2OpJv6mjXGuECRXaF/DlZbB1P0uOtapm4o/C/s8eMssiRSWOjBrNb5j8qF4nhM2FnSSJPxfCNW06MANPcVcOC8y2Iw+L/AIeJTQOb5ZLdVPr2qy4Zoi+YWz28wsbn60XjLB7dcF4qk8QYaHqp3B6gip+YVEhwIEhkAAv2/epgFBj2lSpVF5Sr2vKgdj2pUk2pVF8iQEBQL9+t96leAAL2A03IrzCYYMbEgetTcXhWAFyCB071x7tyD2hy5MlreY7Ej9K6kiiUAEFtNSSf70pjrr9B0rl9VLEHSunUXpE+4Z2tEHudgATXSwSqGJRsq/EbGw96uvJfA2lxES4tngjyZoyfLmHYHp0qxcV4th8PI2GjAfClgzkNcueq3PTatSavJm2Cx4y3P+Hve1SsDiiL5pL67dD2FvlRDm3G4bEMpSBIcgK3SwL/AA2L6eYi2h9TVYJtpqT/AJc7UWY3qyrIsgILA+hP99Pn7Ub5U4x9yZssUUpYbEnTsbi41qkJxDVbqtwd9fMOxII67fOi2H4nZSVtbdlNz20vtl6WOv0olWLTjePeLjY8U0MQKCwivcMRfUkgajTp7XpcQ40JZWmaOEOwClgvw23Avt6kgncabCuxY8EEsQN9j/bTr36VDTF9NDfqx0FzvYDTS1PkMglxLiCrcKczEakgfK3t/nWu+TuFRY2cieUqqi+UfE3zoNhVH3uNZLMpdc3+rX9K1DjnCsJgJ0xkUgV1sTFcWdTobdj19xVO+xy5BGM5Cw/j+WQxw5TZ3tq3Qa2qk8RwGWQhWBVWtcajStaxXDsTxZQSRh8MdVFru/Y22UfnVC4/yzJgZirEmI7PbQ/708pAFmadEOvxaDy2I/eoiX0CEsSdQNNTRGLCTTJJIJFZYx1Nifb1t1p3l6XBGJ/vDNnU5gF6ga22396sItw/DOoUyYnwggvHYXAcfhJB0Nveh0/EmxkhGIkZ8o0AG/tpUOXGQvDNISVZLskfQgbA6X+dc8LxESGQmQoQtxpows5/+h+op+U7SUQM0UirIpHkJ3W5vb07Ed60rhfCJsVhEtHHAhGlhdiO+1hWZ8RxKQzeJF5srAeYaFrjrrcC/wC29XSP7WXWM3jjugHwve+sl9wLWVAfnWrz8vftmTEvl7l/BK7xYmQmVW2ZioI6WsbUfwHJmDVnJiEuY6XGgHQC/wCtZxzDLNi3E+QEsDlVCL6eLfe3SGQ+wHei3KPPLwusWJVimgzW+HVgL9/gb6Vnb8qjfG+S1DZsMTBfddcpojyvho0TLJO4lG4Lm3yHamV58EysqwqX+8GNRn0MAdo/HOlx5lK5e7LrrU+fjuGmXyxuzqCwIRWsqhTn0b4bOp01t0rWmxKxuHjZcrL4tzcMB5gehv3FN8I48hYwYgGOVTZSwtnHQg7H1qPhed8OMqSK3iNcLlC2cqcrZbsNjf4rbHfS8vF4rDYlYpFsxbKY2NwVBAJbbSy6+9h1qA1hcYGJW+o9Kl1TsbzPFFLka7FDbOoWxOVXy772I7C9T+H82xysFEcgBKqr+SxZiy5bB76FG1tbTfa+bDFipVWo+dYGVXVJirkBTkHmYxeNlHm3EfmsbX2FzT8XMqvJGiI/nkZAzAAEJ4iuV1J0ZLWIG9BHq8oJNzPEqlikuUBmuFGqJmzuPN8IyNp8W2mte4bmWJ5BGElBJABKi2plUHRibEwyjbprYEEwH49qVeR7Uqi+c+ZDhvvLthFsl9iNL9SAdhQ6eMv+K1KlWgbnwYsAxPyqbHjssLQ2BVt7jWlSrOYUfF8VZrBmY5RYXOw7CoqB5EdxYKm9KlRqGvs+4Ph8XOy4pmChdFW+p9SNrVYOPfZ/DAzNDiXWyllupJ9ri2lKlTGb7ZviYwdSAO5A3+VOYbhkkqs0al1jsW1At9W1+VKlRnbUqTw2Fb5pgxRfiRWtcnpft7WPY07jMYcS2ixxoi5VRFsLanp19TXtKifS91bOUOSJMXGhkPhwk3DCxYkfPT3q8R8mRiN4Zl8VTYCUnz2/2pUq6ZnQ+FuwyR4eEBbhEX1OgFY7zNxebjGKXD4cBUBNi2nux6/KvaVESzYb7PYcJBmkvOMpEgOm/wCJdenarjy9w/DCBDFEgXLp5Rt9KVKnel8g/N/Bo2w0ohhiBtr5QL+nt0qo81cNw33LDywQRxlGUPljUaG4Yba7n3ue9eUqr6FXSHgkEkQj+7wmGRcz2jVSxOuoHe5NVXmD7KoG82G/hn+QgFf103P1pUqr2Z2Kcr8rYfw2ixEKeIDqQBrvY6f1N9T3qRxn7P0cZoGCuPhzID3O9rj4m+p70qVN6UVvgPBJYcSVnSMnW1rWN2zH/uAbUbi9WKTAJFKhEORWurZctspAFrb2IAFh2HalSrUgvrUxuV8KH8bw1kDaFXRLAXB0GQEnQfETa2lqscWAjBzBR8IQCwsqjWyjpfS/fKvYUqVYpgZjOUsM7FxGiudzlGultQRY6ACoUXLyRmzwwSLsG8NQwGbPYi2ozeb313pUqpVggOGxiPJ4EBjuDlyLbRQgNrWvlAX202r3B8Jwq5gIUJdnZiyKSS7OxBNthnYAdAbUqVSSH4JhmvfDwnMcxvGmp82p01Pmb/qPc08uBiBuI0BFrEKL6FiOnQu5/wDe3c15SrJSlalSpVpn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http://static.wix.com/media/232bf0d1e6b5439cef6552e7f46a59f3.wix_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886" y="4151087"/>
            <a:ext cx="2888343" cy="233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data:image/jpeg;base64,/9j/4AAQSkZJRgABAQAAAQABAAD/2wCEAAkGBxAHEBQSExQWFRUVFxcZGBgYFBYXGxUZFxUYHRgaGBgaHCggGB0lGxcVITEiJikrLi4uGx8zODMsNygtLisBCgoKDg0OGxAQGywmICYtLCw0LTQsLCwtLCw0LCwsNDQwNCwsLC8sLywsLCwsLC80NDQsLCwsLCwsNCwsLCwvLP/AABEIAMIBAwMBEQACEQEDEQH/xAAcAAEAAgMBAQEAAAAAAAAAAAAABgcDBAUCAQj/xABAEAACAQIDBQUFBQYEBwAAAAABAgADEQQFIQYSMUFxEyJRYYEyQlKRoQcUcrHBI0NigpLwFlPR0hVzk6Kyw+H/xAAbAQEAAgMBAQAAAAAAAAAAAAAABAUCAwYBB//EAD0RAAIBAwEFBQcCBAQHAQAAAAABAgMEESEFEjFBUSJhcdHwBhOBkaGx4RRCFSMywVJiksIkcoKistLxFv/aAAwDAQACEQMRAD8Ao2AIAgCAIAgCAIAgCAIAgHtaTMCwUkDibGw6nlPHJJ4yeZWcHienogCAIAgCAIAgCAIAgCAIAgCAIAgCAIAgCAIAgCAIAgCAIAgCAddNnq9dQ9LdqKRe6sBbyIaxvIjvKcW4z0froaHcQTxLRm3luydXFKrOwpg8iDvDXmDa3Oaq20IQbUVn7GE7qMXhakow2R0cLReku8A4szX7x+lhz5SsndVJ1FN8uCIcq0pSUnyK3qLuEi4NiRccDbmPKdEnlZLVanmenogCAb+TZW+bVNxdANWYjRR+p8pouK8aMd5murVVNZZrYugcLUdDxVivWxtNsJ78VJczKMt5JmGZGQgCAIAgCAIAgCAIAgCAIAgCAIAgCAIAgCAIB7akygMQQDexsbG3Gx5zxSTeDzK4HienpMNisfUCml2bMu9cMALJfiGJ9D46mVO0aMc7+Un06kG6gs72SXSpIRr5hSavSqIuhZGA6kETZSkozUnyaMoNKSbKqItOoLk2cPl1bFLvJTdhe1wpOs1TrU4PEpJGEqkYvDZ3cDsg2JphmqFCRqppm4N+GpHzkKptFQk0o578ked2ovCWfiYv8HYm571PTh3m1/7Zl/EqXR+vie/q4d5KsiysZVSCaFjq58T5eQ/vjKu5rutPPLkQ61X3kskT2ywDUK5qAHdcA35BuBH0B9Za7PrKVPd5om2s04bvQj8nkkQBAEAQBAEAQBAEAQBAEAQBAEAQBAEAQD3RQ1WVQLkkADxJOgnkmkm2eN4WSyMvwSOt3w1OkwIsLI3AAghgP7tOdq1ZJ4jUbXxRVTm09JNn3O8pXNaYQtu2NwQAdbHiPWeW9w6Mt7GRSqum8kew2xj7w7Rxu633eOlrWuOevLS0sJ7Tjh7q17yTK8WNESvB4OngV3aahR5czYC58ToJVVKkqjzJ5IcpuTyzYmBiIBpHKqBq9r2a7/j+tuF/O03fqKm5uZ0M/ez3d3OhucJpMD7AOvk2z1XMrMe5T+IjVvwjn14dZCub6nR0Wr6eZPtdn1K3aekfv4ef3JZ/hrC9l2e5/Pfv38d79OHlKf8AiFff38/Dl6+pd/w+h7vc3fjz+fpFZ/aXhH2do7t1daxKqbgEC2t04nwuNNR0nT7GrRu6mdU46+n6ZVS2e6NRPOV9fXrQqqdUbhAEAQBAEAQBAEAQBAEAQBAEAQBAEAQBAMmHrHDurjipDDqDcTGUVKLi+Z41lYZZ+V40ZhRSoNN4ajwINiPmDOarUvdVHDoVFSG5JxNuajAQBAEAQBAM2DwlTGtuU1LHy5eZPADrNdSrCnHem8I2UqM6st2CyTLJtlqeEs9W1R/D3F9PePmflKS52jOp2aei+v4OgtdmQpdqer+i9esEilYWZ4r1DSUsFLEAkKtrt5C5AufMgTKK3mlnHeePgRjZ3ZQU6L/flp4mrVcse0HbdmvuUw7i5C3bw1ZvW0u9ot1F+mbhFLGnZy+bwuunyRphS07epHNr9jsHmlSnh8FSprVbvVGQLuUaa+81tQzMAoA4948jLLZ+1LijCVW5k3FaJPOZPu7ktX006kWtbRlPNPj9Pj+CEZtsDUwJK7xDjk4sG6MNLecvbfa8KqzjTuKudadKW7Vjgi2Oy6tgDaohXz4g9CNJaU60KizFm6FSM+DNSbTMQBAEAQBAEAQBAEAQBAEAQBAEAQBALPyKl2OGoj+BT6sLn6mc1cy3q0n3lRWeZvxN+aDWIAgCAfIBIMm2XqYyzVb008Pfb0Ps9T8pXXO0YU+zDV/ReZaWuzJ1O1U0XTn+PuTTBYKngV3KahR9T5k8SesoqtWdWW9N5L+lShSjuwWER7aPbfDZMSi/tqo4qpsFP8T8j5C56Tptj+yd3fpVJ9im+bWr8F/d4XTJDudo06PZWrILmG32PxZ7rrSHgij6s1z8rTu7T2P2ZQXag5vrJv7LCKeptSvPg8HLO0mOJv8Aea1/+Y1vle0tFsTZqWP09P8A0ryI36uvnO+/mZTtLiK7Ia4pYncvuivRSpu3texsGB0HPlItX2bsJRapRdNvnCTj9NV9DdHaFZf1YfiiZ7EbV4NF7JlFCo7MzNYBKjMxPtADdsDugHQAAAzitu+yt7T/AJtF+8glw/cku7n1bWreXgtbTaNKXZlo/oTbG4Knj13aihh9R5g8Qek4qlVnSlvQeCyq0oVY7s1lEIz/AGWfBqzoDVp2Nxa7gW1Fh7Q05fKX1ptGNRqMuzL6fgobnZlSm96lqvqvMqjC7J1sWN/u0w1yqsSWA5A6f/fKdXPaFOD3ePea5XUY6cTTr7OYuiSOzLeakEGbo3tGSzvGxXFN8zUr5bXw4Jak6gcSUaw9bWm2NenJ4Ul8zNVIPg0ak2mYgCAIAgCAIAgCAIAgCAIB6RDUIABJPAAXJ9J42kss8bxxOvhtmcVXQtubvgGO6x6Dl62kSd9RjLGc+Bplc008ZLCop2aqPAAfISgk8tsrG8vJ7nh4IAgG1l2W1cybdpre3EnRV6n9OM01rinRWZvzZvoW1Su8QXx5Im+TbO0susx79T4iNF/COXXjKG5v6lbRaLp5nQ2uz6dDXjLr5dDsyCTyAfaDtc2FJwuHazfvHHFb+4p5G3E8uHHh9C9k/ZuNWKvbpZX7Yvn/AJn3dFz48MZpdo37h/Kp8ebKzn0soD7AEAQD5AJ59n+1zYZlwtdr02stNj+7PJSfhPAeHThwntX7NxrQleW0cTWskv3Lm1/mXPr48bnZ184tUp8OT6Fnz5adAcXOdnKWY3Ze5U+IDRvxDn149ZPtr+pR7L1j64EC62fTr9paS6+frJCcxy6rlrbtRbeB4q3Q/wBmXtGvTrLMH5o56vbVKDxNfHkzUm40EU2k2aDg1aC2PvIOfmo8fLn+dpaX2OxUfx8yZQuMdmfzIbLgniAIAgCAIAgCAIAgCAIBYOyeWphaK1LDtHFy3Huk6AeGlryhvq8p1HDOiKy5qOUnHkjuyCRxAEAKCxAAuTwA1J6DnDeNWepNvCJRk2ybVbPX7o+AHU/iPu9Br0lTc7TUezS1fXyLi12U32q3y8yXUKCYdQqKFUcABYSlnOU3vSeWXkYRgt2KwjJMTI+q1NCO0daa82ZgoHq2l5YbLsneXUaSWVxfguPkaq1RU4ORCsdsvlXaVNx6VQkkgvjB3id03LCqN4sTU5C1hfjc/Wf1d7BbsI4S0XZ0wc3OnFyb4/H8nqnsRl2LYBF0L23kqu26t6mtt5r6Cmb8BvEcRPP4jeRfaX/b4nnuYvkYaH2Y4fG0qlQVMRh9wXPahKnAEtoFQ2FvWbaW2ajWZwWnivMxjbxlHOqI/jfs6xVOgMTQqUq9FgCrXNFiCbC61bAa/wAWsm0trUJx3pafY1O3e7vRenyI+mQ4o1TRNJkqKjuVqWp91BdiN+1/STvfU93eTyu7UwVKWcYOZNpqEAuvYXODnGDVmN6lM9m58SoFj6qQet58V9qNmKxv5KCxCXaXdnivg8/DB1lhX99RTfFaEgnOE0x4igmJUq6hlPEEXmcJyg96LwzGcIzW7JZREM52Tajd6F2X4D7Q/Cfe6cesurbaal2auj68vx9vAo7rZTXao/LyIwQVNjoRxB0t1lrxKZpp4Zysy2fw+YneYFWPFlNietwR9JKo3lWksJ6d5uhXnDREO2kycZQ6hSSjC4va4I4g248vnLe0uXWi88UTqFX3i14nHks3iAIAgCAIAgCAIBt5Vh1xVemjGyswB1tp18ZqrzcKbkuODCpJxi2iz6NJaChVFlUWA8BOalJyeXxKhtt5ZkmJ4IB0Mpyatmh7osvNzwHT4j5D6SNcXdOgu1x6c/wS7ayqV3pouvriTjKMko5WLqN5+bnj6fCPIfWUNxd1K/HRdPXE6G2s6dBdla9eZ0pEJYgCAQH7XMTu0aFL4nZv6FA/9k+gewNBOtWrdIxXzbf+0ptsTxCMer9fcrzHtQcr2Kuo3FDB2DXcDvlSAO6TqB16T6XDe/d6RRScf2mrugzIxyzfwGc4rLrdjXq07clqOo/pBsZrnShP+qKfwMo1JR4Mk+A+0zG0wq4haeKQG9nG43Aj2ksOZ4qfHjIVbZdCpw0+xvV1L92pKcqznBbQ0XXdG7vKTTxAATtDY2FQKUZ3K1ADdGF9Ad0WqJ2VxaS3qbzz049+npI2wkpLT1/9OFn+wCEscKxRlFzTqg01NzYBHdrqTpo5I19u+gl2u2F/TW+fD5o1zop8NCB4vC1ME7U6isjqbMrAgjqDLyMlJZi8oiyi4vDJx9kmJ3a1el8SK9vwNY/+YnB+3tBO3o1uknH5rP8AtLnY8+3KHdn18yzZ8vL8QBAOZm+R0c0FyN1+Tjj6/EP70ku3vKlDRarp64ES5s6dddrj15kHzXJ62Vnvi68nHsnr4HyP1l9b3VOuuy9enM525s6lB9rVdfXAgu3ygpSPMMw+YH+gl7sx9qS8DKz4shkuCeIAgCAIAgCAIAgHpGKEEaEG46ieNZWGHqWHs/nS5hTXfZRUuRu7y3a3MLe45/Kc/dWzpSe6nj7FXWouEtOB1alZaRUEgFjZfM2vYSMot5xyNKTfAyTE8Jdkm1SgCnWAW2gdRZfVR7PUadJTXWzXlzpvPdz/AD64l7abUi8Qq6d/L8fbwOxT2jwVWqtFcTRao2iqtRWJNr+6TbSQXY3MYOpKnJJc2mvuWyqwbwmdSRDYIAgFdfa9TJ+7NyHaj1PZkfkZ9H9gJr/iI/8AI/8AyKPbK0g/H+xXtGi1dgqi5Zgo5asdBc6C/nPoraSyyjSb4H16ZwzlWAujEMt7i6mxFweGltDCeVlDGHqMRV7Z2bdVN5id1QQq3N7KCSQBwGphLCwG8vJmTCK1FqhqKHDKFpWbecML7w0tYXXrf54uT3sY06mW5pn6GsGNiLmxtcX0NuFxz4mZ4Mcsk+ze2tfKSiVb1qKkEKxBana4HZsb8AxspuPDdOsgXezqdfVaS6+Zup12tJE7xNHB7XYfec9one3awKrVovZnKnffuqFB7jXB3SwPeBFJGpcWFTEuH0f1JL3ZrXVHN2Q2SxOzWYVO1F6ZotuVACFe9SmRodVawN1Oo8xrKv2zvKdbZ1NR476eP+mXmS9mUZQrPpj+6JzPmBfCAIAJtPQRjPNqKdMGnSAqE6EnVB/v/KWtrs6banU0+/4+5U3e04RThT7T+n5KS24xoxFZUBB7MG9uTMdR8gs7fZtJxpuT5/Yr7WLUXJ8yNyxJQgCAIAgCAIAgCAIB7pVWosGUkEG4I5GeSipLDPGk1hnUyzNj96p1a7swW+vG11IFh1Ikatbr3LhTWMmmpS/luMESentfhXNiKgHiVFvoxP0lY9nVks6fP8ER2lTHI4Gc7T1MeCifs014HvMOVzy6CT7exhTe9LVkmlbRhq9WYtjMecsx9CqN3ut73DVSLeR10PI2nu0aKrW06bzquRJ946fbSzg/RWUZ7RzTQHdfmh4/yn3h9fKfOrizqUdXquvrgWFte06+i0fT1xOpIZMEAjH2i5f9+wRaxPYstQgEAlRcPYnh3ST6Tq/Y69VvtFQb0qJx+PFfVY+JX7Spb9HPTUqh8wemtalSLJQqsCaZIa4Riae8bakX4i159f3E2pS4rmczvvDS4HzG4YYVKQKOrsu+SxG66Mf2ZQAXAsDe5N/KIy3m9dOHmJRwkaczMDu/fMTjEGLHaNVwrUwa103aaCwoqV3eO8G1N73sZo3IRfu9MSzp38zfvSa3uaONiKzYl2djdnYsx8SxuTp5mbkklhGlvLyzxPTwkGQ447Pth8UhrKGaotS3Zlam4QQqqT3h3kvvAWJ7pvYyNWpqspU2k+GOOnrl9SRTluYkXDlG0Z2mwtKsaZpk7wIvcFgbEqea3B42PHrPlXtfNQuVbRed1Zfi+Ge/H3Oi2f2qe/1NmcgTxANDNc4o5WO+bseCDVj6ch5mSbe1qVn2Vp15Ea4uqdBZm9enMhGb57WzTQndT4AeP4j735eUvrezp0dVq+vl0Oeur+pX04R6efX7EA2m2k7G9Gie9wZx7viF8/Pl14X9nZb3bqcOSPKFvntSIaTeXBPPkAQBAEAQBAEAQBAEAQBAEAQBAJBgNrK+ERVIV90ixN96w5XB4+cgVdn05yb4ZI0raLlvLQsnZL7T6dfdp1ybnTX2h/NwcdbHrOav9gSjmdL8fj7eBMo3lWlpV1XXn8Vz9cSycJi6eNQPTYOp5g8/A+B8jOZqU505bs1hltTqRqR3ovKMrKHBBFwdCPETGMnFqUXhoyazoUptjs82QVyAD2Tkmm3lzUnxH1FjPt3s/tqG07ZSb/mR0ku/r4P6PKOUvbR0J6cHwOJQcUmVrBrEHdPBrHgfI8JeNZWCGnh5PeNxH3uo9TdVN9i26g3VW/JRyAnkY7qSPZPLyYg5UEAmxtcX0NuFxzmWDzJs0S2IQItIN2e9UZlVixTu33yDogt4C28dZg8J5b46eu8yWqxg28NiVtWq9lh9KlNxTYVOG810p2b2Ne8GN7AWMxlF6Ry+D10+vf0Movi8IyZPl1bafEJTAACqqswVVCU15mw7zcgTck8TIG1dpUdmW0q0+PJf4pdPDr0Rtt6E7iaiuH2RdmEwyYOmtNBZUUKo8ABYT4ZcXFS4qyrVHmUm2/FnWwgoRUVwR6rVVoKWYhVHEk2A9ZrjFyeIrLPZSUVlvCInnG1pa6YfQf5hGv8AKp4dT8pcW2zMdqr8vMpLrav7aPz8vyRV3NQliSSdSSbk9TzlukksIpZScnlvLI/n+0FPCU2WmwaoSy6e4RoSfC3Lxk+1s5TmnNacfEkUaDlLMloQCXxZCAIAgCAIAgCAIAgCAIAgCAIAgCAIAgEk2BzWvleMU0mYb1wwHskAG2+vAgfSV21LelWoNVEtOHX4GM606Ud6Dwy9cn2op42y1LU3691uhPA+R+ZnCXOzp0+1DVfVEy12lTq9mej+j9dPudXNMupZrSalVXeU/MHkQeRHjNNjfV7Ksq1CWJL5NdH1T9ak6rShVjuyWhVG0ew+JyklqYNal8Si7KP41GvqNOk+s7H9q7O+ShUap1Ojej8H/Z6+PE5y52bUpPMdURWdQVp6DkC2liQeAvoDztcDU6cDp4CMHuQrlL2JFxY2Nrg8j5RjITfIkmzWzONzZWVd6lQqbu+zXCuFN1sn7yxNxy85z21/aOx2f/U1OouEVxXi+Efv3MnW1jWq90Xz9cS1MiyWjkdIU6Q82Y+058WP6cBPk21Nq3G0q3vaz8Fyiui/u+LOjoW8KEd2JgzjaGllt1HfqfCDw/EeXTjNVtY1K2vBdfI0XV/ToacZdPPoQnM80q5m16jaDgo0Veg/U6y9oW9OisQXx5nPXF1UrvM3p05GnN5HMWJYojEcQrEdQDMoLMkmex4oqcm86ouj5AEAQBAEAQBAEAQBAEAQBAEAQBAEAQBANnLsT9yqpU1O6wNgbXHMfKa6sPeQcephOO9FomWG2tpYl1QU3uzBR7PM28ZTz2dOMXLK0IMrWSTeSeZPtFVy6yn9pT+EnVfwn9Dp0lDc2FOtqtH18zda7RqUdJax+q8PXyJrluZ0syXeptfxU6MvUfrwlFXt6lF4mvI6ChcU60cwZizDIcJmRvVo02J97ds39QsfrJlptm/tFijVkl0zlfJ5QqW1Kp/VFHL/AMB5b/kn/q1f90tP/wBhtfGPer/RD/1NH8Ntv8P1Z0MBs3gsvINOhTBHBiN5h0ZrmV91t7aNysVa0sdE91fKOEbqdpRp/wBMUb2NxlPArv1GCjz5+QHEnpKylSnVluwWWbKtWFKO9N4RDM42pqYu60r008ffb1Hs+mvnLy22dCn2qmr+n5KG62pOp2aei68/x9/Aj8siqEAQDBjqgpUnY8AjE/IzOmm5pLqZQWZJIqidSXIgCAIAgCAIAgCAIAgCAIAgCAIAgCAIAgCAfVYoQQbEagjkZ41nRgsfZjHvmOHDP7QJUm1t61tfrOevKMaVXEeHEqq8FCeEdmjWagwZSVYcCDYiQ5RjJbsllGuE5QlvReGS3J9rQ9kr6H4wND+Icuo06SnudmNdql8vL18y8tdqp9mto+vL8fbwJSjhwCCCDqCDcEdZUNNPDLhNNZRHs42qp4W60rVH8fcX1970+csrbZs59qpovr+Csutpwp9mnq/oiG4zF1Ma2/UYsfPl5AcAOku6dKFOO7BYRQVa06st6byYZsNYgCAIBwtssSKOGK71mcgAcyAQT6Sds+DlWTxoiRaxbnnoV9L4sxAEAQBAEAQBAEAQBAEAQBAEAQBAEAQBAEAQCzsgpCjhqQAI7gJv4tqfqTOaupOVaTfUqKzzNnQmg1iAZUxVRENMOwQ8VubH0mDpwclNpZ6mxVqig4JvHQxTM1iAIAgCAIBX22WIXEYnum+6oU25EE3H1l/s+DjR1XF5LO1i1DU4UmkgQBAEAQBAEAQBAEAQBAEAQBAEAQBAEAQBAEAsjZVmbCUi1+DW6BiB9BOdvUlXlj1oVVxj3jwdaRTSIAgCAIAgCAIBydo83/4VSuNXe4XytxJ6XH0kq0t/fT14LibqFL3ku4rgm86ItT5AEAQBAEAQBAEAQBAEAQBAEAQBAEAQBAEAQBAMiV3p8GYW4WJFr8Zi4RfFHjinyJbsLi3q9pTZiQoUqCb24g28uEqtpU4rEkiFdxSw0iWyqIQgCAIAgHKzHaDD5e26zFm8FF7a8zewPlJVKzq1VlLTvN0KE5rKMD7VYQA2Yk20G42v0masK2eH1Mv01ToQvNc2q5qQahHdvYAWAva/nyHGXFC3hRWIk+nSjTWhozebBAEAQBAEAQBAEAQBAEAQBAEAQBAEAQBAEAQBAEA906rUr7pIuLGxIuDxGnKeOKfFHjSfEs/KKJw9CkpNyEGvHly8uU5mvLeqSa6lRUeZtm5NRgIBoZvmlPKk331J0VRxY/oPOb6FCVaWImynTdR4RB8x2ixGNa+8UA4KhK/M8TLqlZ0qa4Z8SwhbwiuGTkSWbxAEAQBAEAQBAEAQBAEAQBAEAQBAEAQBAEAQBAEAQBAEAQCYbAuxFUa7vdI8Adb29LfSVG00uy+epBvEtCXSqIQgFebX4lq+KZTwSygelyfUn8pf2EFGimuZZ20UqeepxJNJAgCAIAgCAIAgCAIAgCAIAgCAIAgCAIAgCAIAgCAIAgCAIBJtmdnBjR2tYHc91bkb3mTxA/P8628vfdvchx69CJXuN3sx4kzw9BMMoVFCqOAAlPKcpvMnlkCUnJ5ZlmJ4fCbQCss/xC4vE1HXVS2h8bAC/wBJ0trBwpRiy2oxcYJM583m0QBAEAQBAEAQBAEAQBAEAQBAEAQBAEAQBAEAQBAEAQBAN7KKdF6gNZ91FIuLElvLQcNNTNNeVRRxTWX9jXUcsdlalmUHWooKEFSBa3C3K05uSabUuJUtNPUyTE8EAiG2ubEEYdDbS9S3O/Bflqeolts63WPeS+BNtaX738CIS2JwgCAIAgCAIAgCAIAgCAIAgCAIAgCAIAgCAIAgCAIAgCAIAgHUyrPK2WlbHeQX7h4d7U+txI1e1hVTzx6mmpRjPxJ1k+bU82TeXQj2lPFf9R5yjuLeVGWHw6ldVpOm8MwZ9nlPK1IveoR3V428C3gPzmy2tZVnnkZUaLqPuK7q1GrMWY3JNyfEmdBGKisItEklhHienogCAIAgCAIAgCAIAgCAIAgCAIAgCAIAgCAIAgCAIAgCAIAgCAdTZ7HJltVqjE6I26o99jYAHy5+gka6pSqwUF1+RprQc47qNDE12xTs7G7Mbmb4QUIqK4I2xiorCMUyPRAEAQBAEAQBAEAQBAEAQBAEAQBAEAQBAEAQBAEAQBAEAQBAEAQBAEAQBAEAQBAEAQBAEAQBAEAQBAEA/9k="/>
          <p:cNvSpPr>
            <a:spLocks noChangeAspect="1" noChangeArrowheads="1"/>
          </p:cNvSpPr>
          <p:nvPr/>
        </p:nvSpPr>
        <p:spPr bwMode="auto">
          <a:xfrm>
            <a:off x="3830865" y="361119"/>
            <a:ext cx="853168" cy="96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5575" y="1884988"/>
            <a:ext cx="11833225" cy="4163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    In the wild the spix’s macaw lives in brazil witch  is in south America.</a:t>
            </a:r>
          </a:p>
          <a:p>
            <a:pPr marL="0" indent="0">
              <a:buFont typeface="Arial"/>
              <a:buNone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It lives in places that are abundant in tall canopy trees and contain plants </a:t>
            </a:r>
            <a:r>
              <a:rPr lang="en-US" sz="2800" dirty="0" err="1" smtClean="0"/>
              <a:t>wich</a:t>
            </a:r>
            <a:r>
              <a:rPr lang="en-US" sz="2800" dirty="0" smtClean="0"/>
              <a:t> have lots of berries, seeds and nuts.(the amazon rain forest). </a:t>
            </a:r>
          </a:p>
          <a:p>
            <a:pPr marL="0" indent="0">
              <a:buFont typeface="Arial"/>
              <a:buNone/>
            </a:pPr>
            <a:endParaRPr lang="en-US" sz="2800" dirty="0" smtClean="0"/>
          </a:p>
          <a:p>
            <a:pPr marL="0" indent="0">
              <a:buFont typeface="Arial"/>
              <a:buNone/>
            </a:pPr>
            <a:endParaRPr lang="en-US" sz="2800" dirty="0" smtClean="0"/>
          </a:p>
          <a:p>
            <a:pPr marL="0" indent="0">
              <a:buFont typeface="Arial"/>
              <a:buNone/>
            </a:pPr>
            <a:r>
              <a:rPr lang="en-US" sz="2800" dirty="0" smtClean="0"/>
              <a:t>                                                                                                   </a:t>
            </a:r>
          </a:p>
          <a:p>
            <a:pPr marL="0" indent="0">
              <a:buFont typeface="Arial"/>
              <a:buNone/>
            </a:pPr>
            <a:r>
              <a:rPr lang="en-US" sz="2800" dirty="0" smtClean="0"/>
              <a:t>                                                                                           </a:t>
            </a:r>
          </a:p>
        </p:txBody>
      </p:sp>
      <p:pic>
        <p:nvPicPr>
          <p:cNvPr id="10" name="Picture 8" descr="https://www.seoclerk.com/pics/209233-1vFTOy13980464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7466" y="4151087"/>
            <a:ext cx="2554534" cy="233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0" descr="data:image/jpeg;base64,/9j/4AAQSkZJRgABAQAAAQABAAD/2wCEAAkGBxMTEhUUEhQWFhQWFxgYGBgYFhgdGhgbFxwWFxYaFxoZHCggGBolHBQXITEhJSkrLi4uFx8zODMsNygtLisBCgoKDg0OGxAQGywkHyQsLCwsLCwsLCwsLCwsLCwsLCwsLCwsLCwsLCwsLCwsLCwsLCwsLCwsLCwsLCwsLCwsLP/AABEIALgBEgMBIgACEQEDEQH/xAAbAAACAwEBAQAAAAAAAAAAAAAEBQACAwEGB//EADsQAAEDAgUCBAMHAwMEAwAAAAEAAhEDIQQSMUFRBWEicYGREzKhFEJSscHh8BXR8WJykgYjU9IWM5P/xAAYAQADAQEAAAAAAAAAAAAAAAAAAQIDBP/EACYRAAICAgICAgEFAQAAAAAAAAABAhESIQMxE0FRYZEUIjJxgQT/2gAMAwEAAhEDEQA/APsiipdRbUSXUVJXMyKA0lSVnnUzoA0lVVc6mZAFlFzMFMwQB1RczBTMEAdUXMy5nCAOypKrKkoAtKkqsqSnQFpUlVlSUAWlSVWV1IDsqSuKIAsouSpKKA6ouSpKKA6p6LkqSigOOaDqAY7BVfTafuj2CsXLkoAz+zM/A3/i3+yocFT/APGz/g3+y3lSUAD/AGCl/wCJn/Bv/qoiJUQBQYkcrv2lvK84yq7c2VqmJiZ/Na4IVnovtI5U+KF5pmKJXXY6Lao8aCz0YrhW+KF5o9QgaLNvUydoCFx2Kz1PxR2U+IF5x2OjU6oPEdXd9wi3ZPxBkj1+cdlM4XjKPVarok6+SIo9TLTcmNI1BUvjdhkj1eYKZh2Xmf6i7cnlXGO3BungOz0ZcFyQkP8AVBu5bDG90vGwsb2UslLsaVwY48p+NhY3gKQOUnb1A7rpx57IwYWN47qR3SgdRXT1Ro1S8cgsbZe66B3Sn+pyJC4OqBPxsLQ3lSUrHUxsPdUf1B3ICPGwsbyuhKWY9y0/qPKTgwGUrsJYeoD0VxjwUsGAfl7qZe6Ad1No1I9wFQ9VZz9QjBhYxyd1CzugmY8HS/qFo7GN5RiwCMvdSFg3FBQ4oDcJYsZvC4sPtbeVEYgIH09AsjROpC0fiRa60FYKraJBRTOoBVmkRotqjgd1VjUWFAVdptqUM5zpAbInndeipZYXK1BpGgKeYsRC134tfNcLJ0N0fiMOOAsGYaNE7E0YMpluyttwdQtW4Y2dKCqU3lxk3G4VJ2Kg0B2+nmuio0QChKZe0wfTgq32cu9UDCH5dFxtR2k+Ss3AkDWVR2DdMmIRYUGtr7LF5gzNtNViylFsys2jfWUrGR+KgTqpRxJcLIllFobBKozDNGmqeYqZkK4mDqqYiqLIqrhRrKAqsM6yE1MGcFfYFRuKPIWDaQndGMpNiIlNzok6MRyR3WP9QOYgX4Va1PiItqr0sK2E7Q9mTOpvE/yEOcU90Q4nlFNotJ1si20WMGv0Tc0gpsA/qLg3LuqMxNSYM3U6j1qhTzBw8e3f+y87jeqV3udkJYyxEGDHfuolzRRLdHosSCbuMdiVm9w0BBPYryrcSSMxMuIt3PbdE08YYiTmF9SI/usf1LvrQsj0OHrObJDi36Jpg8S6xzZvVeEpl7pJGYgyTqe+9036XioDQQbERGxv/IWPN/1y7ikCkesdiXm4QT8XVLrTbur0OogjM+GtG876QVanjqZNnAlb8XPCatGnZqMdW/CP56KK/wBsbyFFrmKvsVOryeOy0HU2NMEwvP4bFS2YAcLbkDzQFajVlx+YC5P9lhaerJUmeor9Ta3RwN/ZSh10H+QvIipIG580RRBE6oaaQWz1lbrMGAL6jSL91r/WmgSZ8l4nGV3bHzn9FlTrGRJ1id/ZJQk92PNo9m/rzYJABHY3Qv8A8jJlwZ4Np1nvyEnYyLtBgtN5v5QmOHaSy9pkCZsm9KwTbD8F1V1RviDZ7GPdc/qAbOcgHsUkqYJw0Otp59FnVp2h9tie3bhL+mJs9A/qtMC5mdIGivT6s37pnkW/hXmMLSM6yBoSNdkQ2m2SDryP5ZVsMmekpdXgnOCON5C1o9WbUsAQeF5mhh3DbMBqs8Tma7eCLXi/pulu6Gps9FicQMxDdRta64zFhl3S2PXVeZpvMySfObos1y9kZiI5Eok2tEuTHA6sS6xzCbGPzVq3UXzYz6adl5wscy7DERPB58lhW6i97socBE+tt1UXYZHqH4jPZ21yJhZvrtaJkwdkga8tzOdvO/ItBQbepFoIPitpN0qY8j0VbHMptBcYzHwjX0VGf9RU9Ljvr5jsvHY17qzg4+GBYXiO3qqnw8zsfL/Kb77FbPcvxOZmZs/zlVqY42JIBH1814VnVHgxJj1i2iZ9N6tmd8NwJnfXyVbS2Fnp2424M9iI/JLOp9deHPySBEA8HsEDi8c1uZod4tIiIP8AZI8ZiHD9RdZybb0KUn6K4is9zsxdJO5+iNo9ROWX3gneJ407wk1WtYne0dpWtF1OGl0zuO+xROFrYh1isxDXNIkQYA519kRUw5nOw3y+IEWMcJS3HN1AcIBGtrqjsQ6YDjBHGg4WGEgGNXqgbDcoFtZ2PEaJyyuAwuJzEQ4G3Atb1uvKtDXCHxI3hO8PSY4NzVXNsLeGD5enKy5YRVAMR1Jrmk5czCGnL6+6Gr4zIC6kLz4RIkj9QF57EVqlN7svyZsrXbRsOyX4jEHNY22ubchXxcHtFJs9uzqpIE1IO4gWXV4r7UeVFv45BZ7HppYXF0mJ4iU+ApkBwaIsDJvuvF1Gmm5oDnFrhmEbHg9kzwePJcAGkgXMi311XG5OTT7QBVbpjmvJbBYfEHfpCrA7kxOnCMo49pZ4XATYfsVl8MucOeJ1XZCWS2CBfsucweDePX9F2l05rBmzTAuO/blNQyDMg8iP57qNpNNgB7CI/RaJtdFYgVGq1h8IzD66X9Ft9oG0i2h0B9UVRw1yGxxxbgLRzGmxAnS6TpAlQvbUIMu185CG+DJMGbpi7CwRF+Rv6KlPDSQQD5JqltCKdPpxbLtfsdkybTG4juIBWLCNhf6rRxMQY8zt5LOXG5MWJpUw9jkA0+vBSsYsR/3A0e2xhF1AQDDj7pLjQC6STIBjjmdLqapDxNauKbq0SJ1EXnRC4nHECJDtJMXHYwUFWDmDMDPAG07whBTIdNxm53UQu+waSH1PENdqTGWDwfJZUaTIOvvaEtw1ZrZzyNYgCPqixVom4zARJ07LVzUSQipiQ1hEyONm+4Xnajpl2vYBOxRY4EtMjQSVnW6WIlhgxETI90lzRQ3FicV3HLlPiEgjstq9aHbiNTHMaKtXAvp+OQ6+2v8Aha4fM4EuEA6XsU9dgB46mHQRY2kfRSnhcniBl87aIvFYN2UCDb/IQdKqQbiYsRpB8uVcZWtMlm7aUGZuTY3/AIVgKpdUGUOcdxBt5jZRz5IDW72ubd1aj8am6bjNvt6pSX5CgTq1OT8sWINvZBgS2IuvS4gU6o8ZbNiHaEdhlEEdisWdIpbFzo4OnuNElypKmVQiq5rEC3GqIo1S8hug1MmPzTOngGZwAHWN/GAY2gLnVcIJEG1pBuba3tqh8iboQLi2va6WyWxwhfjOGpPkrvw1b5g10OFiPp5LDKXicp8OvfzhXGqAtXqlzYmLzHdDNa6YRfxC105D5EHQaxOqJ+IxwMwAdLaefdLKugAPgdx7qKpw/wDr/JdRkwH3SsTU9R+I+kD0TXBtL/8A7IAnQNnSbXXnsPi8rsj/AJW67wR5XR9Xq+VgLJMk6jTZcOFOy+hl1LFNpObl+USBO039Evo9bIJcTO8XEj12Srq+M0gzni+wO6IZgmljgX5otnFhYZmgR3WmWgqz1OH6yKgjLHedf3TTAPBaY14jTuvB4fFfDLRfVpgcHdelZ1eDMaWIvpe/fVOHK4y30UmeipVGtP7IfEYhtww66/slg6sx7SdL+/khauPphhIN++q18sAaDKGM8RkgR5ypjet0mjxkT2N/2C8vW6w4N+IAMk5SdQfPhLcRSFWpnMgOyiGyddSBuLLOXOr0Q2Pn/wDULi85BkaB4STrvcDebeSdYHq5e0B8WHK8X03A5ywNIIYSHXi7vluh8TjqrHkHMGhxg2O+vfT6rHyScrTGj6DisYCARrEfzskPWOsGnThouTGuh8kNhOo1CBmg5haY3iCUh6riXGqQ+QQZII/Jarlz00O70ENr1S6Zk9yPaNkVh6jiJggzpMxzr5JWyuZhpLgRewkf2ReGY8PlujhJvuLeloUNCO4+k8uzSC0+keY53ReCqFjJ9gULjTJMEACJHO3uEfMNB+6YFwDAKvuIjek7cQASDFrQCjcPjCBqDb2tKVVYaZAseFMNWygyNuO/nws5xBaDqtUki4jSCOVb4vhcJgaARa/+FgHHLMi/84RLWZ2ZXATsVcXaSAyoVXaEB0XA1vPewUq1mvIMQ/Q6CY1QlfDvBEfMFtQwpcAZuAfSVq4rslI0hgYSBBMiDtKE8TxlMEf2RbKIILSTbQncn+yr9nNNuYzExMg+6I1/o2i7sEKkRqNbR+l1b4bmHK5vhOjpEFYM6k0OhrvFbbfutMVXLwJiAeLDySSbdegT+Tvw2scNINrzaddbey51qkwNBBk8EwfSPmHmsMS52Xw3I7c9kBlcSWgtDhcybRaCCfNS4007B7MXuqGxsABBm4B037ImkXWgE8ki0CJuVfCPfDi9zXXII1/2gW4RlBr3PBbDQA0HQb7CIPqofJ9DxVWZ1Xtc2NQRINv4EHVwtJzQBtBkbz6+aNfRcSPAZzFxESwiTrwTwtcdgqbmZ6cjNEAu+UkyYH0jZEORdBTE5wA2cI8l1CvzgkXt3Ci6L+yaCuq4cF0sF3C4G23iVulgw7MDI2JsALGOVMVichsCBEk9t7jvCBZjNTJtYN0mb7Ll24gHYnpheCGFupsTEeRQlDD1KQPhOW0GZaTzKIGLJiTG+pGnJ1RtDF+JpgjmNx5JZSSoak0KXEiHE+I63+XgBbYXH5T4jbmAfS6v/wBRUpIewEiPF28krdHBHmVvGpRKQ6q9UaIAaObWA9NlSljw46ACd9EhqPIWkEQY76GUOCoKGWKcHNLMwbmPyt5m2mspj02i/wCG5vhzZcodO/A76LzDq5z5pg25/ROaGNYyjmkfEa64k+IO57Bc/LB1SJoE6ZiXU6hOQmZtOo3st8Ti2tqlpyuAANhoTFvSfzVKtcBpdpmLmg7gG4Q3T+nEuDpkxIGkawZPknSbtla7HfSmMa2TDjcmRoTEe0ylvWYcwP1dYE82lFCuWBjQJJOhg9tOLIjE9Ja6mA0xIc4Agaz9IaoVKVsS7EWDqtESACNSPzKattLgZGsGBPkk1DCEOjWxkDlM6eHIHiEi3pxHsVtOimSgwlxLhqSe1ymLKjGs13sOd7+yzp5gCDBbGsj0trZD4lgbe5zEiAPqiMrJGFKlPH6ieFWrQdmk5YHPCxbiIeXQRmh2ggWAtxorjEONspk30WlXsA6g0fyfotGFwvxaDrfT8kEZyHwQNdOFnhah0EQJjQ2Gv5qFpaAMq4YuJIMac8fVXpsDBeZmTyhcPUvO/E87jnldc5xdN76EbhDnLoC/U58Lmk6wfX9FbrGalRz5mlpIEXidZnQq1IibHzB43slfVaVSpl0gfdncTcApZSdB7AMLL3EiRo4nmZKd0cS1ws3KBud4SilTfIAZdp8j2nhWpucx0uafFNpsrlJ3aBoaYbEEOkluabaxEG0+yK6jXpWLW3c3LLhZs65SEspusMpAc6BfifPRa9SonKAZYDcQJ8zYwspPKVsKF9RjqM3zsMTldEeXdE4jEZm/9lrgYbMuJuCYM88oOpRySXOD2ER/nuoxr3jwnTg8fotFFPYDnBVHMDS6pnJPeWkfh2Pkr0OofAcWljiycwkCYnUnYkxokFJjg2CACTIJ5g2A5RVCrnAaXFoa2J1zTeO2imfF79DsNqZ3EuGSCSRYb3USk4Kps4R/vXVOEfkLRrhajiwFzWkaiQJ7q2KotLIDQHayLR7JdSxEfzRFGvaNQdY2Q07Ja2B4ermbce+h21F0zofNFo99dlk1jYIjwC3fkHVFUMZSb4Q0yZ8V/wAv1Sk38A2FU6mxJmLf52SXHYR5qeETJiBOtiM3dG1WXlp7wXDTy1J9VhU6tleAQMhiba/h0KIycehx+hmyjRbGagBlAaX3idSTtI39FvjKjGkWBaWm2U3aOcu/olXxCGROa9omb3t6fks8ZjXhwc0hwIjg63lY1JvZTNqmDa8EgCLkASHW+6LJNiMM3MQ0kHSDz2KYDH1CZaJi7d4jXy4ujun4mnUDi+iwEESQRf8AVaqco7eybaAqHS/igZy5tpECwFoJPciVth6TmVABcgEtI3DdLep91viaoa43OaCYMxld+HZCV6h+JScHeECPKQRePP6Kbk+x2mjTGtmrTcJ8TYsLjW8esLao6A1odpaSB7oTGdRiABMNgHdBuxIfGaZ+92Vxi6Vk7NKLhTfI8ZOgmAT3umuDxjyxwdIvdpiY3gJA7EEusLDSRpCscU/8R5n+yqUciqY16fWqZoIsTcyNjOmwWnUWsqXa6I2N5JN7zb0SCrjTJgySZk9tLq/x5A1tE8IUGnY6Y+wuKiQ4jscukc8oOriK5EtHhmJEb8hB0sRxe5tythiSHAPfaAbE6cIdhRqeqOBIaSD4WkOgg3HzcidEQ+rUpNl1MjRwhtjO88IPD4emXkl/hEuFrncXTBmLOSxAaLXeTm7dvKN1En8AzLA9UJcDOW+gAOafNN62M8JjLaQLjbVee6y3LDg+ZFhPy8x6qzXhrBBkWtoT5FJq9oQ0w+KuPHDiDtY2MzZb1W3kXm4J08RKS4erlBcCfm3I0NteF6To/UWPApYgeCAM0XEmQM3FtVE5OKsExa/CsgkktIN5k+msBENpOEOD7cEC0bDzXce4MqOY12Zsxe9tPXzQhow5oDgOA7QpqTa7K0wh2Cc5xLmMLbARsTJ4129lnXrlocATFu8dp2RuGq/hgGDadxBFvT6pLV6kIMsgkyQBr58pwTk9ikqGTcj2g1GiXWJDiP8Al3QPU6BpAupkOZI/3N80Iyq5xBMEH6efdFNJc2C6ZETwRdaxi4uycjGriC6DIPnyLaeirRzEzpHa07LSixlw6QfOyLZgRmim6RMwTuPVbZx6FJBLWiBIYTvqoivt8Wy6f61FzbM8WeKwzJu4/MDpEg6+iMpNBAALjPPZAubGp9lrgsayk7N4pv5X28lpK+0b1ZviiW2Nib6TKEbWGpm3kt8Rii8C4dAOo28+Ese7W6cVfYKIzOMLvCCIBzTGliIMX3Rb6RcfC0EgW+UA3N9ZiBvwkQdDdbzdNOk1WxJJAaQLG8HWeVEo0DVIMwmLBIBjXNN5A0/Ja1GiReWu4bcD01VarWlxBklwMEDUTBHcLRoyBoBtGo0EbkHdZP5RF7BqnT203tyulhv8pBUaBmc7T6jtOXSyOr4Z8io23Igwfqhq+Ec10loh083tA37hCa9sOzLHZXAEE5g0GJAnvdDUq7Xgg2kWvuu4/DzlIJFtNxPKCo0Gz4nQtYrQ0lRnd1Twi86TtymZ6W7IHyBaxBOvEIN8tPh128vNOMNiW1G5YeCdRMgHUx2klE5PtFNiN+DdeGuH8uhXA2aT/P4E/qYeox8fO2JsYkFrZtvwtsLhaLpa6lciAYuzeWxrEgJeWgzo843v6oloAEwfDx+q2xfSy3LNidPCYI1kIB9MjwyYm55urtMrTDRDtxETb8wsMWzLqQXGyGcdNotPKlOmXnUXMSTuqWh1QVh61R5DWCTEWGyfYSsC0UnXbAdMAZdgdReVl04sZkLbPGVrnNHAh0zrJ44V/iZXPESMoNrgRNvSYXPN2Q2my3U8ICwmBqbi+l9NrLzZc54AbJAnTtuvZdTxgbTBc4DxOtEkF0ZfMQSUgY2nSqgsc7kHmeALj1T4266GnRng6rixzSNRYRrufIq/TMW42uQBa+kbeSLrPYYeRzcazvNv1WVbp7MwLC4yJ5jgGFVr2TaNXYn4hMu8JkN8thdFUKTXUwCfEza8+dkkBex1z/B2R7axdJBiYEzcHeT7IcX6DoNc+xe4gttMC4PMa+qDxTviT8stuCNxwVbDkidiAJ3BE/usMU4DgTcEWtpcKoKmFnaFMmDp+X7I2lhb3AsSZDt+yX4ct5JPbRXpOe4glxAiTbmP2VSJaCqrB8xF8w2mUQaZs5hAnXz/AEXKc5mgeN1xbU8RyugVMxDRlFiS60DQjsVnkAufmky4zPJUTj+lTfM3/wDQf+qiXlRdHkIc+bST/N1pSpX8Y9FMSSBB2JAMaj1V2MkEgOdG50/Zat6G3oPwnTxPjMA6CRp3XcV0xhEzlP8Aq18xsQsA+7QXloI1MG4+qYfFpvEfFmRAEXDu07LGTkmRtHnW4aXGCIBIk/RMmYUMDC0TIuZE76jZG0cDSbq58z2iRxBkhB4hhpnKL3mZ1Gu+mqrPJlZWGCqC0Z/D92dbfpJVqVQAFptwTMenKWPxAgN5N7+y0o1yC4vb2AP8sk4k4jDAYprmwSQWzMEQ73TkMzgFjodl8IPvFt7LzFBozZg0wdBlnzuUyw7i0jKSMviAkTA1/sspw9oTQPi3moHQQXd/qDpdLm4cn5mua4CbfSCnH/x2pUeXsMMMkOBEDQmZ8wIWlfCvpEMrOs6MuYDT8TSLEXHKpckVpMfS0J2AOF7QObrmFotzNJJAkxb806r0Q0ZZAMRJBA3zbW0Hukld8Fjoy5oB3ibS1XF2EUw/qNchoIzBswdNIAkn0+qywtYZbjXwzN7zJBtaw9kFXxMksIABcL31uL8A2PqjDgw5jQCWhpv3O47dkNLobVGrj8SlA8RAOUR8tpzHe+nmgn1srMrsudpMbROp7o5rYLSwuggmN+D4hoYQOPDCHR88zPiIE7SXaoivQ0CUcGXzBGw11/2hHDptONSHcm87Cw033WHTWEtfljNGk63+9P7rXC1IYWltodxAcSQI9gtGWwyhTDXiYgxDmnRsXAHMqz6eV5AjUhx2g6G+uqFwIfmh+ovcAtifJbUqZBcCTNvlvIJ0AOmqya9mfsG606S1v4RHa82Fhwu4Ppj3AElomIMzbX0su4+RTicwzRJFx5iPxEjVY4TH5ZbJFrbwfIhO3jofo2x5LYHaZ5HH7ruDc5vikmNYO2yJLadQDMSXBoaPDA1v7StqeFpRDSQ6HAbtmwbJiyWaqmL0LeqMMscDckGJ1PK5SqOBg/LeRHluj8ThRUYC0+KntHNvYaoTK6MriGx8p5nhWmqC9FcTioa02kiCL7QAYt+FD06gcR8Q+V+8rbGUHZII0jxEbHug24czYg9h29FcaoeqDqVNoJOjb3C4Mc9hOW38/ZCV85GUggcaeSNw/UCyBAAm+a+tr7qJdfIUMcPjxkkuJMX8JEToQbErlLGXJbDifmzTof17K1ZjHyafhdlEtmdOIvpCGxlCHNdT0jS9r38wsUkyGg7+tkWta2pUWPw/L6qK6QyvWOnfEymQHG0nR3pNkDRw7wchBsIJzbdgmdc5hEwSBBnexkJdRxLmjM6ZvvMxYSiLdUCdoGrhrnta3c/etEaniV19FpeW5b7FpMH23RXwhUMsgmBNhcnWAdENjKeVoyudY9h77qkUFYNgmHZxBtET30uisdg88HN4mgz5f3ulNGp47mLjQagwT6poKjY8DnmflJN9Y32EFRJNPRLTTEfw3tcRlkjfy4VqOLLXf9wEgaD9wE4rYY5i6SQSCYi3E91pWeyBOVzvuy2T6gJuf0PMCPUsskGNIFjbvpot6OL+I4gQSYghtz5JRiWHNJEE6Wt7IsYyPhuptDawd4nRYAfKOL3MocF6DGw37c4Os4hnm4z5bDQiE261jGupUzUh1MU/C3LJa/e0iQAWCOw4QFLCCzyLDKMs3d94kHYZigMTi2uc4kTJ24H8+izxTaa9Ep10E4TEAU2jKCRq6DcnVpMXQPUGS4ENI3iTtsQUc97BRENDXi4idJvM790K5uZuaba3gieDJWke7KXYTSql7iGhkmZFgXTfaNYhWqPBGaDFjczIIEQUHUwwMOGzbEaS10gx6Kz6ppBrCJyi4GgLvEAPKfqVTVjaNqtYDK4GJBLmjiY7c90udQeQXNgtJ8id7jVET8roHyife4/L2Vi4XBLvm2bwBv8AohaBaQK3AkSQbkAwBPpOxOkLrmuFFs6Go8nNaDlogd9J9luXGMzTuDcRe8/twta4a+nTvLhnLiDvmgHziPZOylLQEyuCYJJEQ68acdkTQqCSRuPvGCI79v1WOGwjTIOuxk2W9bCuLPEYMi5v4SNvcIeKJdHa7i9kE3LhIvpuQPvLDE4PLBnNcxDdhpNkfTpBgLi5pA0MyTMNI5HKXuxQkNBIvrrYqIt3oEZYdjpIsDBOgR2GBizjfaYEqNIZr82gOUg95hM3luRjwATMDfi/1TbH2R+YtkyLRNyIGt9O0ITGUc0lokkSOxtsNP3RFLFONxqdY17WK0wLnU6jSwSeDfTzGqydrZL6EOOo1DHgdAALhldadCbWQmHe4PAGsxqR7r13UeqVRD6T8rrMIgggyfFljKdZ915/HUXPOYvDnuueT5rXi5HJbRS+D0GDwT31qTnRAgugy0kOBH5JV1pzaleq2BExO4OvqJJsp0XqZwwcx4JJnKNdfyQtRofcECJJ1sSZM7qYxak3+CVGmVweZhcM0ETHee+0hZ1axENkAWBiB9EW7pD8uYvbJ0uYItMHkSlWIMVCGkOgnxA2dCuLUmVjY6bTb+F//Ef+y6vPnEHkrqvErEeU+r07yYdMkltjoA0doCX4nHNcMosNRGg/ZRRCgkC40bYDFU2NBLxI2AubEzO2iKdi6D82YtaDu0mT7qKJOCexuCMa1akDLHtjKInWRbhbYXFYaIc7LvMiJ7D+aqKJON6E4JmzMXRYYbUBkXuMpOuiB+1N+MHBwgcaKKJLjQlxozqV22cCDDiY/t/NkR8VgY4ksvA1vybfqoongGAQ3EMc0tztFoAJFxMjTQ2QNGmGlxL2kRoCPSJUUSUadEqHoLp12OZFpt8xE+8oenVa0kHKWuNwCN9V1RCjsWNG5f8ADw+ZpBcSQBawgz7Z/wAklFeNDJ5/nmoorSNl+7s1ZjCQBc3R7KmUXO8TH591FEpIhxQNjTcQZHaVSgGnR0OjQ2CiiAx0FUKTw5zwCAI8R0CZBhc0Fwuby0iCG6EzsRIHkoosZbM30AhzA7KRIIBMbSND5SlNc+NwaRAJjyXFFrHTLgtBmFeY1JB7mfSU7DmtoU+C90k2jLl45MqKJSQP2B4rENaWlhgGDDe/72RWDxReT/pg6xc6Erqizn/ERr1CqQ1rXNGoIJNi4wIAF3XIQGC6eWVCXGXQQRu02zfQqKKFqOhN6Acbh/HmDiQACST2us/jMDgWi5A51381FFtB2tmi2NMH1Ah7GeJh2BEjxEXjuhuq9Oe6oHMaPEBcWE2041XVFm3hK0Z3ixO/CvBILHSDwoootfIy8mf/2Q=="/>
          <p:cNvSpPr>
            <a:spLocks noChangeAspect="1" noChangeArrowheads="1"/>
          </p:cNvSpPr>
          <p:nvPr/>
        </p:nvSpPr>
        <p:spPr bwMode="auto">
          <a:xfrm>
            <a:off x="307974" y="-65089"/>
            <a:ext cx="377827" cy="37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0" name="Picture 12" descr="http://www.rainforestfauna.com/images/rainforest-can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68375" y="4103254"/>
            <a:ext cx="3333469" cy="243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379896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4456" y="449943"/>
            <a:ext cx="4513943" cy="1465944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Monotype Corsiva" panose="03010101010201010101" pitchFamily="66" charset="0"/>
              </a:rPr>
              <a:t>appearance</a:t>
            </a:r>
            <a:endParaRPr lang="en-US" sz="5400" dirty="0">
              <a:latin typeface="Monotype Corsiva" panose="030101010102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10749548" cy="381474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The bird is one of the smaller macaws.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It weighs about 300 grams 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It’s plumage is various shades of blue. It has a blue body and a blue and gray head.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Females are a bit smaller than males.</a:t>
            </a:r>
            <a:endParaRPr lang="en-US" sz="2800" dirty="0"/>
          </a:p>
        </p:txBody>
      </p:sp>
      <p:sp>
        <p:nvSpPr>
          <p:cNvPr id="4" name="AutoShape 2" descr="data:image/jpeg;base64,/9j/4AAQSkZJRgABAQAAAQABAAD/2wCEAAkGBxAQEhUUDxQUFBQQDxQUFBQPFBQUFBUUFBQXFhQVFBQYHCggGBonGxQUITEhJikrLi4uGB8zODMvNygtLi0BCgoKDg0OGxAQGywkICQsLCwsLywsLCw0NiwsLCwsLCwsLCwsLCwsLCwsLCwsLCwsLCwsLCwsLC4sLCwsLCwsLP/AABEIAMoA+gMBIgACEQEDEQH/xAAcAAACAgMBAQAAAAAAAAAAAAABAgADBAYHBQj/xAA+EAACAQIEBAMFBwIEBgMAAAABAhEAAwQSITEFE0FRBiJhIzJCcYEHFFJikaGxgvBTksHRJDNDcuHxFaOy/8QAGQEAAwEBAQAAAAAAAAAAAAAAAAECAwQF/8QAKxEAAgICAgAFAwMFAAAAAAAAAAECEQMhEjEEEyJB8DJRkWFxsRQjM9Hx/9oADAMBAAIRAxEAPwDfmpSaZzSRXqHnkmpUiiKAJFGpRikBBTiloikA2UVIoUaVgSKNSlJp2FDE0JpC1KHqhFwNODVamrJpDIRVFwVazVWTTEVhatRKirVoFIaCKhpS1QNSAYNTA1STTBqB2M1VNTM1I1NCBTg1WBTimBYrVYDVE0Q9S0Oy7PRz1SDT1NDsxWFQCr2Shlp2KikigBVpWlinYULSzVmWliixADU4NVmntAkwOpihgMBTZayCiICXIMDUTETEGaxbnEMr5YKoiZiy5SQ0kFWB+X7Vm5F8R4qt6wxxkqwt7loUMy/9SdUkwCcuv6Clx3EiUY2goj4iNZlhqNQPdP6iqjbdESkomUaA3rUL/iC+h96T0BUa6d423rMwnilCYuKRqRKawRvmU+6dtid638qRks0fc2pTRrDwWNt3RNtg3cDcfMbismazao1TT6CxqAUKZaBDqKIoqKaKVjoTLRC01SaVgKRSGmY0tMCBdG9BNCKpxt9raZln/mW9tyM4JH6A1TwhYsoOwO//AHGoUvU0W4+lMzKBNAmkJrQgJalLUjGkJpibLlerc1YitVmY0Cszc1SKqJplasjQJWhlp5o0AV5KRkq+KbLRYGGUrJwagS3VRp8+9MbdT3QSPwn0/f6UN6BdngcX41kJ1Cy0AXFUhj+FgRqAQ2k/ECJgCsfwoovm45BItLbFppbzrdDGczASNFEjetWx2OtYnENyrqs9sqwtlXCg5/eFxlVTMDZjsddTWw+FOIBsK1y22dDeY5LQCoLduPKmkBVyMRtMmTNYW70bcdbLPEyyoNtRBdZCDzk5oXTvvHyNeb96X7szrCy8lEBLaMynMOkQJ/8AFZGPc5C5S2eTctPDiQzMXCZQRpBZoMnt0rHVAtrJBNpkuheYs6gDMWG0AmYA+H5VvjlUkznyRuLRqWMx7NcaJOkDLEDSWAI3Hz7D6JfxEjv5SIRh5wAsqyxKyDpv9JqvE3AH1U5iYHLy5R+LfXWI1HWsbEIWkAIQrMDkBzK66AiT0/vaK9Po4UlZki+yNqCGAhTnZcuv4gdNNf8Aatr4F44KgLi/OuaObby5hpIzCQGGh1HY71o5nUgspMS7bdwH1kgz2nU1kWQII1CpmV1AJ1gZcumwOaCdJ/WlOKlplRuO0drwWIt3kD2mDo2zKZHy9D6VcFrjHAPEF/BXBDsAYz2rxLWrg6EP8LQRrp9da6twfjljFqWsNJUw6GMyE7SO3qNK454nHfsdMZ3r3PUBogE7UlsA6mfTL1/uDSYzE5VYoobKNlJ8xIMLK9tz2/SsTUygFjvBEyQBrP7aVXcxAUAsmgBIykGY0A31M9K8Tj+Me0lrI+93MVUgobdsIWQNEwWI1MaSDE1fxjHBCRnygMpMlfdkggSvqPoQalbdFPSPSlWEqe8jtrQy1ruF4iCVzOZZyJJEatGhEZgIHT661swFaNUZ3ZhcQJFpyNwFjbQ5gJg9gSax+BD/AIe3Jkw3r/1GrK4yQLLSYzFRP9QP8Kaq4CQ1gMIAe5edQNgrXnKj9CKxT/uM2f8AjX7l7Cg6wY/jv2rF41xhMIASM925pZtLqzsZjQdNz8gT0o8Lw15LQGIfPcMs5X3QWMlV9ASf/UAWp3KkQ41G2XFaTl1kBKdUrTkRRiraqzlVmKlPkpcg4mIRUqyKUipKFzUwalimigBwatU1Sop1oAsoNRFK1IDjv2g8KeziXLoUsXwzrfBAtG4y6rffKcuuwIiW00FbJ4G8LXsNZObEWrlu950SxmuW4YAaXWPmBUdFHzre4qoWwuigKJmFAA9TAqFDdlubqjxm8PWy2Ykg6bAaQABqfl6fzONjOBxJtTqSIkQFktIB3aYk9ddNq2EikNaUQzlHEsE6OxdWgsWaRECRqAI2zbiP9vFxWZFeRLcwOCdA2ZpOvTyk10vxTwR7pW9Zdla2ri5bDHLcQrG2ozCB01Gnz5piFa2OXelg6BkjcBrhU5TvuQSpk7dwa3j4lR9MvyZf07l6ojC++2ULpLAebMnoSBqD6dqqVrwc+0PmEoREFcsQPlvHWqFZss22zqslHUAx6wdhrtIHerkxGchCraCVa2JykCdtwPoY/euxNSMOLXQ1gM5W2UMsQOWga4GnflxLqQA3caVu+C4fhcG4u81yEtgFQGwzgyN8wltvdIG30ocIvJYw6WwQb2JEsM1u2zAqSlu22huL3OaB5o7VhWsWgZEuwbxdRbcXWS3bkjKPKVYgfiIj0gVhKbeo9FUl32bBa8QG+XNpsvlABZLjoIAIIVDDb7j6yJFOeMspluWVzSxs3OXnO7E5oWSCVjNP7T4+Ox91ELXjnjylbqZiSTCBddz5txr1YAGMG5j3kq4XymYVS58sjzoNwY0hZ0j1GTxN6COX3Pa8YcQFy3aRARkdiQCfMrQAixPmZiuxI16mDWvXfFCq7JhpuhPKczOUuXcqi4RLHyBmYAzrl071OLWhiLOS7JJ1VllcpUaSDrExImSBpG9a/gOGGzEqTmKxGu8TkXr0H9isnhmpWujpjmg40+zbfDqvcxCZ3Fx7l0Z1ygBVSWAVQdhJmdZn0FdTmtW8IcLuWQ1y4INxVAXXQbkx8J209K93G41bFtrjiYHlWQC7dFBYgb9fnSm1FCinJmF4pxK27YLHS2TcYCC3usEhepk6DqYFeFw/xImDwljDwWxSWgjIFLhLxlmt5Uk3Lgk+RZ2gkV42N4vjMRfFvDBebdaWdToMuXMBcIkICBJgaAALmfLW4cB4FbwgLTzL9we1vuPM06sqj4En4Z9SSda5oqU5Wjpk4wikzxfDuB4ibz4nEW0LupCNiWC3FBMwiW8wQGF0OugnYAbfhrpZZYZWBhl7MP5ERrR5lKkZifxRPbTYx3/2FbRx8ejGWTl2XRTrVQamDVRJkLT1Sj1ZNSyiihFEUYpgLlohaYCjQIWKIFQ1KADNAmpQoAgqZaYLTZaAKSKRkrJyVClOwPJ4jdS1bd7khERmaN4A1j1rmvFPDtm7i8Ng4HLa1edrlmJKEMbdxpJzN7NZJmZG0gDpXibhrYjDXbSEBnUZSxIEhg241G3SvB8MYC5bvIl0Emxhbihi1sr7S5b0t5dSIT4ttpOtZT3JI1hqLZqV77LcTZYnB4oanUXVKdOwDAn1gUnCvC/EME5uYtbFy2inK4dQgcnKrXF8rPE6LlMmBIGtddyVqf2j40WcOgYkB7wkDchQSRXRjj6kk6MZydPVnPbWLzXbl058gBE6c+6+ntLj9ZaYWQANoikv4sMFykEuAcokgaAtmgAtAMx/7rG5qbOcoy5gg9/LBgt0UmD8hG+5mBusRzIUMT7NAFhRpIDRM/Ezf+K7k1VI5XDds9HFKxOxzLAXUOwk6NEBVgNOunYVkPnKgkmS5guCGOYQfiIgxp0132AoZ+WyW1De1Ja6zaEWVOp0O5gjfoY9PS4DwBsWtwWTbtlShy3GKiSxKgKATMhVmNM0dxUtxjtgouVJGMb0yQDoxnORoVicuhncnWNhoN6qGKa5mzDMwbRRohVgoHordJjae+mLjsVesuyG1ymN9c3OIJDEh7ijJ5chWBIJkGZ10t4dhDfxC4ey6teIZ3IDFEaRkDECAqrmkEgnyjcxSlkilb6LWL2XZ1Lw1xAXsKt24xOUEMToxjVZB3YqVk9TPyrUOL8WbF3oYkLzOVbRJblgH2hWB5rhgCR+VR7zZvU43hxbsci0Tltg+YmM7nV7jkadSTOgnaIFD7PuFq2a+RKq7W7J1g5dHYDsDInuD+AE+VKXmS10d0Y+XE9zgfBkw6kgQ7gA7eVRqEBG/cnqddgAPTyVkZKGWuiNJUjmk23bMfLUC1floZadiKgKlW5aRhSGiB6fmVQxpc1FFWZQphSCjNSMtoGlmpNAwxRioKaKQhIoxRoimAVFOFpBTg1IBy1CtGaBNAxSO/Y/xWqeGr6tfZVAyphQoKtnHlcaT9f2rYuKY1LFtncgAAxPUx26wJJ9BXPcJiri2TftutmFcZn0VEznlgqsqIXLuY6mKzk6lZrBXE6If7iuQfabx8Pi+SozLhQAVnR77DNlPZVGWfk3pVPH/G1x3NsXXdLaGRbZrfMYECbqqYymT5RmB081a5hsGbjt5AHuuXu5RAQMZ5age6Np69OhrfC3N6InFRWyjg9q5dukCHa5Ms6+Us2gJBIgdAK9SxayTduGRmhQIE6+VFXYd4Hz7mq+ettVW3BYjMx6AadB0FVs/tC1zMREKmYvlWZgZtFnqAeuxNehBcVRyydsyMQXZWZvfvkIInQGAcvUAL/pO5rL4VdbD3U5Y8oLJlJMOCc17N6bCehA71g4ziOoNpTmGi5iDBIjyAddT5idZMACIquYguCFyr5AHaBlFsEnJ5pAXv321FEkn2gi2lo6Fx/D2sdhzdt+e/hrPNssBreslcxVo95oB1E6gxuBWH4EsHDYZ7zAvexJZ2y7lEXMqKdpYgn/ACjpSeAca963dIZz93uIFd/eYXFfPM7AFJA6bdwPQfFiwtwABUtWmW2YAghgtsegEyY3y15WSUknivS/g7oJP11s1PxNxO6FZS8ss22NvRDinKyF01S2gaOsLanUmuleAeN4XEYa3aseRsPZRDaYywCgDMD8QJ1n11rlT8MdEt3Li3Dbu2i6kj2gR2UnEKBo6nQEe8BlPxAViLauYdku2nKkea3dtHaJ1B+QOh9QRXX4fwqlj5Xs582apV7H0OVpSK1DwX45TFxZxMW7+gDbJe+X4X/L16dhuZWspRlB1ISp9FcUCtPFCKmwopakYVeRS5aYqKCtJkrJy1MlOxiCjQoTUlDTUBpZo0AWKacGqQaYGgB5oTQoxQAwNEGlisfiGLW1bLGTAYwNToszHXY/rUTdLRcVb2ZD4lQYJ17df3rz8fx61anMyqFEszsIUaamDlAg7lvpXg8HxVnilvm2rQQq2VhfBDg7zAc77zNZ1rw1HuOlsgQHtWFNwf8Aa1wtH1BrNc2aVBHm8c8T2E95WvPchLYykJuGhAwBacvvAZfXSvAxuA4ljvaYjLhMNbUsTdBBS2gJ9mimRpOukdDGlb/w3gNjDsXUF7rb3rzG5dM7wx90abLArSPtI8QZ2OEtzy0ZefcBILNmjkp0aN2PQwN1Iqo4r0xPJ9jSkt2iWeyA9pbjWrOeFLsoUveuj+oQO5H4daxfYKVswAffunRJJiAdzvsAT2BNWY3FgwB5RbWFVVGVV/KGWR8+teXewRuxculz+FnMCOgTf9FFejjg8cKitnK5qUrkZeHw0LIVoJ+KFa5BIDH/AA0kGJ9Yk6CrFYq1a99s9z/DtjWfX8A+esdK8gWFYhLS5mZoVLWd2LHTvp26Gux+BPs4s4dVu4y2j3iJFs+ZLfzB0Zv2HrvUPLJL4y3CJzLCOhM3XRG3CZ1WAdgGYgbbmf20qjFXizC2GWD5vZB2UCT5hC5nbfzRAnTcGvoDiHhLAYli97DoWMZipa3mysGGfIQHMqNWkjXvXg3vszw6LOEbl3CoDc3PcRujMPMGQtJOhIHaNKwyeIm9JFQhBO2YHhrhtjBYNXS8l1bicy41oygyqcqa6g+cgg6gnYVrZw1zHNYw2oe4bSXHmPK6tdvsCPyq2nyr3DgWwli3gLgt8y63tWsn2ea9eJULoDogRth7hHavF4Jxc4TGo8Iw5uKLAnUWlK2A1v8ANktyN9Mw6zXG3ybbOpKlSOvcT4VZxFrlOIURkKaNbIEKUPQgadiJBBBIrk3H/D17AuQyh7dwkgrpbudTlGvKuxMrqD0kTHZQ4O2x1BHUdDVV+0lxSlxQytoVYSDXdhzPG/0OLJjUj58wloNmyTKbhwAY1hv72P7794R8dm1ls48kpoqXzqV7C73X8246969Ljv2fW7kvhnKOJIBIBGmwfr/VPziuecQtNZZreKXIytq8EL3lh8B69uuld1480aZzPnB2jvSwQCCCCJBGoIOxB61CK5B4V8WXeHkJczXMMfhEEoDrntdx3Xbt69aweMt30W5ZYOjiVZdQf9j6dK4M2GWJ7OiE1NaHK0pWnNKazLFijFSpQBjmlIqA0wpgACmiiBTUAIBTgVAKcCgAAUHYKCTsBNWRXjcUa5evLh7UqqgXL9waFRJyKv5iRt9ekGJSpFxVvZ5XE+J4pbynD2MRc0IfloDakaqHMZs0RsY11Erlq/C8TfEqy3LQF2wQGHRg2nunVCRpBn3j6Ts1tAoAUQBsBWNxHAreXswUhWXRhPQH/TaoePRayK+jSPCoTA33GbNZxCplJEMpUHIrLPRP4PUxXQQK5t4mwHLfMhhWV+crnzFixd3BP6gdOW3cCqMV4kxvLyYYMlkezbEXjlAIOQ8vTMJaVmN4GlPF9gyR90bd4r8WWcEMszdI0AEhfVu+2grkN/F8yWLZBGpmDqSSzMdiWLGe5rcuJ8CwPD8MMTirj4u5c0s2tUS7cOoGVSWaNyZ2+YrQ7PALl9jdxTRmMhLYVYB1gKPKgjoK9HBFP6N/qck3X1ujG/8AkQPLhreZjrmj94IJn1H61jPh79xiLz6tGZVMmOmZtzvsSd62HEBbPsrAGbrGoXtmPV/T9egO6eAfBYEYjEr1zW0fdj/iOO3YdflvvkjGMeU3ZnHI26iq/kv+znwSmFVcRdSLrL7NWGqKfiP5j26D1rf1okUwFedOfJ2dEVQwphSikxWJW0jXG0W2pcz2USf4rKWkXFWzlXHMU17HvcBhbF11U9JsyrMP8t0T+Ws3gvhgXuFq1se2m4bbQCxtgm0gneDy1uepJ/Ea1jiuJuOtwWPwtmje5ccnT1zM5+eau0cKwAw1i1ZXaxZt2x/QoWf2rGEbN8kqo8vwdjTewdotoyKbbjsbZKj6FchHoRXtVqGK4l/8diypR3s4hczcoZmtt8LqnVPK8xr5hAMV62B8VYC8ctvEW834XJRhrGocDWtYyVUzGUXdo9wV5nHuA2MYkXRDAQtwDzD0Pcen6RXoqahNaJtO0Q0n2cV4v4euYC5luKTZafcEg/mtkkAHuNPWJmvT4JisTwwrdt+3wd8ych8rdMyzBS4IgqwB0gjY11HGYa3eQpdUMrbg/wAjsfWuf4nBX+EOzKOdgrxi4j7a6ebor9A2x0+Q7sebzI8Gt/b7/t9mc8ocXaN94fxC1iLYuWWzK30IPVWB1BHarzWl4PBlP+K4Q+dGMXcNcO5G6+jAER12ILAxWy8J4rbxKkpKsph7dwRctt2denz6/rXJOCW1187NoyvTM6pNA0KzLKAKcCjFECmAaIoURQIYCiKWmFIAXM0HLExpO09z6VTgsILSkSWZmLO7bsxgSfoAB6AVk0KVDvVEmpNA0KYjXvGWEHKN6YyFS3ynceoMEeta9wXE4e7h3a8uSwbZt3rZbNkKTZItHcCOU69RzBqd63fi6I1i6LhATlNmLmFAAmSfoK5Jbb7y5KrltZ8yL+Jsi2+Yw75UQAdAKvD4Z5Z/p7jyZ1CG+xiHuFSc2W2oS0ralU6D5n++kYWOxzFuVhwWckKzJrlY6ZLcbv3I22Gu2RxDHb27B9Hdemmqoe8TJ6a+tbt9mfA8OtoYkFblwkquXayB0E/GQQc3ZgBpJPp5ckcMUvwjhhGWR2yrwZ4DFmL2LANzdbRghTvL929K30CmqV5mTLLI7kdcYKPQIqRTVKzKABXgeMMctu2tpgT94YoIErMGA/Yb6+lbDWg/aTxNRZv5D5rNrII1Ie/7Ffl5Wvn+ms8j0a4ls8LwJgfvTgzmQY1brg/Atr2qp+aLotL6ia6ya0D7HcJy8MxMySCQemaTl/yhD/VW/miGkLI7ka94kAt38Hf/AAYkWSfTE+xWe4Dup9P1r2bthG95Vb/uUH+a17xxae9ZuhFJGFsnEA664lBmsKI3Agk/MDetkR8wDDZgD+omqj2xSWkBQBoNANgNh6AdKlNFKa0IBQdQQQQCCCCDqCDuCOopqlAHh4bw8li9zcIxtBoF21q1t19BPlIkx2kxAJB9qOv96UYo05Sb7Ekl0ACjFSjUlFcUIqwipFKxiRUAqyKgFOxCxTgVKNIZIoRRqUCBFJddVUs5CqqkszEAAASSSdhTuwAJYgBQSSxAAA3JJ2Fcn8X+Jzj2KIcmDtMCS0g3yp8rMI92Yyr10J1gDbDheR0uvdkTmoK2WeKePtxBuXalcKrTr5TfI1zsDtbG4B+Z6AeDdxWcFLBItqjF7q6FlUS2T8KCdW66AbjM+Awd/HPyrKmDqQ3lET795hOVOy/yduoYHw/awuHdbcF3tkPcddG0IKldYtwSI6TJkkk9ubNHBDjBb+bf+jnx43llcjB8K8A4fcwrIiq+dHsXnPvDMozKv+GIZTAjpOoryfsod7DX8HdmbLeWTMqrEKfnE/5R2pPBuOOGvlCAlpiyPmGVg8k2ix2bXMs92B1D6Nhb/L48wEAXRcT5kW0vDToYvuf6a8iWRzfKT2ej5ajaXR0ipQmhNaGIwNGq5pgaAJeuhFZiQAqkyTA+pNcjtEX8PeuXiJuY644CnpaTla94d7x001MV0bxPjltWSGBbmAoFHxFvLBjb3j+lcl8VEWk5ViMyYdAVHvfeMTcNw77TzW06aCsJvZ0Y1o6h4Aw4XBrcAj7yzXgOgQwlkD05SW62Glt2wihV2RQojoFEAfoKINapaMG7ZVdsAoyD4kYak7sIkneq+HNNq2df+UkzvOUAzWWorF4fcD2kYbMgIPzFC7H7F0VIqUYqiRYqRTUDQApqUYoUwIKNCjNAAqUxoVIyUaWpNABNCak0KYBozSFgASYAAJJJAAA1JJOwrmnjDxeMQeTYJFgnVl96/G+UGIt/Pfc6QDrixPJKkROagrYvjfxP96Js2WjDqRnYb32B0A7ppoOu50ArE8P+Er2OKs/ssOp94QSehyA7v+Y6D9j7PhLwYbkXsYCF3SzqJB6v1jb1MdBAroiqAAAAABAA0AA2AHQV1ZPERxR8vH+fnuYQxub5zPP4PwexhLfLsLAJlmOru34nbqf2HQCs6Kalrgbb2zqSro07xDwXlMLlrVTIKkZhBHukdRE1i8Ow2Hv37F8yt3CMGYT7wZDaBY/EuohtxGUzoa3q6qlSGEiNRXNMHcOILXbIZL1hyHCgMIbMA4HVXUGUPr2rGSo3hLktnTFIOoqTWi8B4ldtEgHNLlmtMdDO5tMdQfQz8pNblhMYl4Sh+YOjKezDp/FaRlZlKDRfNEUsUwFWQax4qJu4rCWQwCIzYi7PVbRQIPnzWsn6fQ6hibNrF8Uw1u2ogY65eulY2wS5Rm7gsoX6Gtm8SYpEL3JkqUVhsQP+YQD1lR+1ap9kDC/irt4iCuHuFR+EYjE5wJ/pf+zXO9yOjqJ10moKSaE1uc5dNKoAACiAAAANgBoBShqINAxqlSgaAJUoTUoEShRmloAlNSg1KAJNCahoUkUGaFQCpTEEVP71qVGE76g7zsaYGheK+LNiUi3m+7O2W2EnmY64OlsATyRp5o19dBWd4T8GrZi7igGunzBN1Q9Mx1DEdANB6nUbQMHb5nNyg3AmQMZJVJJyrOi76xE6TsKyQa2eao8Y6+fP+aM/LTlbDRFQGgTXNZrQTVGKvrbUs3QaDqT0UDcknQAamrpoUAefftYu4hg2UzL7jK7HUbF5gHp7prnt7gXE8DeuXsASrXfJctvbF20VXVGVoOsyd519YrqgompcS1KjltrieJdsvEsKJ3GKwUhknbnWZZiPzDXbQ1l4S9eQc6xcS4sZpnLIPuljJAkEDMDlJ3KSBW+Y61aYA3QIkAE7gscohhqNSBNaV4jwV7APzrEtab3lUSyke8QmzSsyvxAEiGktDjXRanZncN8a2yxTEq1tlbK0iCp7Oh1/SZ7VsHEuJpaw1zEAhkt2WuAqZVoBywRMyYGneud43CWyLWbJybxVcPeU51w9xxNuwzfFhX+An3D5dBt5eLxeJt2b2E0HPhct2YW4GUrBnrkAnrImSBTU3QnjTL/FN1WvYjz5ixxDETOUYRLdksBG45V5h6iva+xbCgYa/dAjmX0tg/ks2lgf5rj14nG8cLmFd3AS7dwt45AJKHE4l0ua773JOtbj9lNnLw9fXEYg/wD2kD9gKI/UPJ9JtxoU0UwWtrOcSmFEihFFjGmlJphQNIAGlmiaGWqEGalEJRigBalGhUgEilK060amzRoTLUirBS3f9Kdk0CpSzT0WFCGoDTVKLHQJozUNKKADNSrEA/ekeixUTNUpKlMA3LQdSrahgQQeoOhrzseWCMmIQvagRdtwXX1dO4/END1AE16a0GqWUtHI8IQly/gsTD4fEcx7RnQqx9sizsyuQ4HTXqKfi2Ha5YHNM3LQFm44IlikKLh1PvQrj5is7xtbVWBUAFeIWYIERN5FMdvKSPkSKsxVtRZJAALYa2xIEEsOWAT3MaTUUbWaVxzEtcth5Hnt2bJI789ndz3MhV79d9K6b9ltw/dLltt7GNxCCfwZ5U//AKH0rltu2p+8yAcmIs5ZAOWeI3QY7aaV2LwpaVWvhVCguhIUAatnLHTqTqaI9kz+k2EVYKUU1WYpCmhSinoGQVDRFSgBagqVBVE0NUoCmFMkUilpzSGpLR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23396" cy="32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314" y="1364508"/>
            <a:ext cx="2276248" cy="18377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9033" y="4715101"/>
            <a:ext cx="265747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82615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7144" y="429296"/>
            <a:ext cx="3850783" cy="1456267"/>
          </a:xfrm>
        </p:spPr>
        <p:txBody>
          <a:bodyPr>
            <a:normAutofit/>
          </a:bodyPr>
          <a:lstStyle/>
          <a:p>
            <a:r>
              <a:rPr lang="en-US" sz="8800" dirty="0" smtClean="0">
                <a:latin typeface="Monotype Corsiva" panose="03010101010201010101" pitchFamily="66" charset="0"/>
              </a:rPr>
              <a:t>diet</a:t>
            </a:r>
            <a:endParaRPr lang="en-US" sz="8800" dirty="0">
              <a:latin typeface="Monotype Corsiva" panose="030101010102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6899855" cy="172159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The spin’s macaw is a </a:t>
            </a:r>
            <a:r>
              <a:rPr lang="en-US" sz="2800" dirty="0" err="1" smtClean="0"/>
              <a:t>hebivor</a:t>
            </a:r>
            <a:r>
              <a:rPr lang="en-US" sz="2800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8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In the wild It eats seeds, nuts and berries.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40985">
            <a:off x="1000896" y="4379075"/>
            <a:ext cx="2858510" cy="21056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46716">
            <a:off x="8332632" y="832714"/>
            <a:ext cx="3048000" cy="21056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25808">
            <a:off x="7775504" y="3980885"/>
            <a:ext cx="3244775" cy="226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45193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2749" y="540913"/>
            <a:ext cx="4873498" cy="1287887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Monotype Corsiva" panose="03010101010201010101" pitchFamily="66" charset="0"/>
              </a:rPr>
              <a:t>Endangered    </a:t>
            </a:r>
            <a:endParaRPr lang="en-US" sz="5400" dirty="0">
              <a:latin typeface="Monotype Corsiva" panose="030101010102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704563"/>
            <a:ext cx="10131425" cy="415343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captivate Spix’s </a:t>
            </a:r>
            <a:r>
              <a:rPr lang="en-US" sz="2400" dirty="0"/>
              <a:t>macaw is critically endangered and it is extinct it the wild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The last wild </a:t>
            </a:r>
            <a:r>
              <a:rPr lang="en-US" sz="2400" dirty="0" smtClean="0"/>
              <a:t>Spix’s </a:t>
            </a:r>
            <a:r>
              <a:rPr lang="en-US" sz="2400" dirty="0"/>
              <a:t>macaw was a male that died in 2000.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The species is now maintained through captive breading programs like Al </a:t>
            </a:r>
            <a:r>
              <a:rPr lang="en-US" sz="2400" dirty="0" err="1"/>
              <a:t>Wabra</a:t>
            </a:r>
            <a:r>
              <a:rPr lang="en-US" sz="2400" dirty="0"/>
              <a:t> wide life preservation center. It has 55 birds out of the 88 living in </a:t>
            </a:r>
            <a:r>
              <a:rPr lang="en-US" sz="2400" dirty="0" smtClean="0"/>
              <a:t>captivity.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Over hunting and destruction of the amazon rain forest (habitat loss) has made the Spix’s macaw endangered.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951" y="4781281"/>
            <a:ext cx="3013492" cy="19681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2584" y="4803349"/>
            <a:ext cx="2381250" cy="1924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6247" y="5022424"/>
            <a:ext cx="306705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81005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83335"/>
            <a:ext cx="10131425" cy="953037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Monotype Corsiva" panose="03010101010201010101" pitchFamily="66" charset="0"/>
              </a:rPr>
              <a:t>How to help to spix’s macaw</a:t>
            </a:r>
            <a:endParaRPr lang="en-US" sz="5400" dirty="0">
              <a:latin typeface="Monotype Corsiva" panose="030101010102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236373"/>
            <a:ext cx="10131425" cy="329699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We can help the spix’s macaw by not supporting things that are made from wood from the amazon rain forest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Not hunt animals for fun (game hunting)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Donate to breeding programs like the al </a:t>
            </a:r>
            <a:r>
              <a:rPr lang="en-US" sz="2800" dirty="0" err="1" smtClean="0"/>
              <a:t>wabra</a:t>
            </a:r>
            <a:r>
              <a:rPr lang="en-US" sz="2800" dirty="0" smtClean="0"/>
              <a:t> wild life preservation center 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49303">
            <a:off x="9494155" y="2432504"/>
            <a:ext cx="2143125" cy="22882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89160">
            <a:off x="1096381" y="4315025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732" y="4194911"/>
            <a:ext cx="2667335" cy="211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40626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558" y="154546"/>
            <a:ext cx="7701566" cy="772733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Monotype Corsiva" panose="03010101010201010101" pitchFamily="66" charset="0"/>
              </a:rPr>
              <a:t>Awesome facts!!!!!!!!!!!!</a:t>
            </a:r>
            <a:endParaRPr lang="en-US" sz="5400" dirty="0">
              <a:latin typeface="Monotype Corsiva" panose="030101010102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197735"/>
            <a:ext cx="10131425" cy="434017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the spix’s macaws scientific name is </a:t>
            </a:r>
            <a:r>
              <a:rPr lang="en-US" sz="2800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cyanopsitta</a:t>
            </a:r>
            <a:r>
              <a:rPr lang="en-US" sz="2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US" sz="2800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spixii</a:t>
            </a:r>
            <a:r>
              <a:rPr lang="en-US" sz="2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. (</a:t>
            </a:r>
            <a:r>
              <a:rPr lang="en-US" sz="2800" dirty="0" smtClean="0">
                <a:ea typeface="Batang" panose="02030600000101010101" pitchFamily="18" charset="-127"/>
              </a:rPr>
              <a:t>try saying that 10 times fast!)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The spix’s macaw can live up to 60 years!!!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The </a:t>
            </a:r>
            <a:r>
              <a:rPr lang="en-US" sz="2800" dirty="0" err="1" smtClean="0"/>
              <a:t>spix</a:t>
            </a:r>
            <a:r>
              <a:rPr lang="en-US" sz="2800" dirty="0" smtClean="0"/>
              <a:t> macaw is also known as “the little blue macaw”.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Spix’s macaw babies are really cute  (I don’t if that’s a fact)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Spix’s macaw eggs are only 1 cm wide and 5 cm long!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99" y="4146996"/>
            <a:ext cx="2778758" cy="19923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3510" y="4314423"/>
            <a:ext cx="3400022" cy="18248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8354" y="2125013"/>
            <a:ext cx="1357179" cy="15273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0507" y="4135240"/>
            <a:ext cx="2896719" cy="223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70977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251" y="609600"/>
            <a:ext cx="9567975" cy="1456267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Monotype Corsiva" panose="03010101010201010101" pitchFamily="66" charset="0"/>
              </a:rPr>
              <a:t>Spix’s in Hollywood</a:t>
            </a:r>
            <a:endParaRPr lang="en-US" sz="6000" dirty="0">
              <a:latin typeface="Monotype Corsiva" panose="03010101010201010101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9826" y="5330425"/>
            <a:ext cx="1802349" cy="10131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" y="2980751"/>
            <a:ext cx="2926259" cy="36447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0220" y="728602"/>
            <a:ext cx="1626443" cy="1218262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5801" y="2142067"/>
            <a:ext cx="9604419" cy="290645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Did you know that “RIO” was based on the spix’s macaw!!!!!(he </a:t>
            </a:r>
            <a:r>
              <a:rPr lang="en-US" sz="2800" dirty="0" err="1" smtClean="0"/>
              <a:t>he</a:t>
            </a:r>
            <a:r>
              <a:rPr lang="en-US" sz="2800" dirty="0" smtClean="0"/>
              <a:t> </a:t>
            </a:r>
            <a:r>
              <a:rPr lang="en-US" sz="2800" dirty="0" err="1" smtClean="0"/>
              <a:t>he</a:t>
            </a:r>
            <a:r>
              <a:rPr lang="en-US" sz="2800" dirty="0" smtClean="0"/>
              <a:t> bet you never knew that.)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6693" y="2980752"/>
            <a:ext cx="2537138" cy="36447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464" y="3141987"/>
            <a:ext cx="2505075" cy="1828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8170" y="4400464"/>
            <a:ext cx="1943100" cy="1943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18170" y="2446662"/>
            <a:ext cx="2400173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84064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065867"/>
            <a:ext cx="10131425" cy="380689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dirty="0" smtClean="0"/>
              <a:t>By: Aamina Anjum </a:t>
            </a:r>
            <a:r>
              <a:rPr lang="en-US" sz="1600" dirty="0" smtClean="0"/>
              <a:t>(the awesomest person on earth)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4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Bibliography</a:t>
            </a:r>
            <a:r>
              <a:rPr lang="en-US" sz="1600" dirty="0"/>
              <a:t> </a:t>
            </a:r>
            <a:r>
              <a:rPr lang="en-US" sz="1600" dirty="0" smtClean="0"/>
              <a:t>:,</a:t>
            </a:r>
          </a:p>
          <a:p>
            <a:pPr marL="0" indent="0">
              <a:buNone/>
            </a:pPr>
            <a:r>
              <a:rPr lang="en-US" sz="1600" dirty="0" smtClean="0"/>
              <a:t> </a:t>
            </a:r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www.youtube.com/watch?v=JsKH49L6dh0</a:t>
            </a:r>
            <a:r>
              <a:rPr lang="en-US" sz="1600" dirty="0" smtClean="0"/>
              <a:t>       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>
                <a:hlinkClick r:id="rId3"/>
              </a:rPr>
              <a:t>http://www.arkive.org/spixs-macaw/cyanopsitta-spixii</a:t>
            </a:r>
            <a:r>
              <a:rPr lang="en-US" sz="1600" dirty="0" smtClean="0">
                <a:hlinkClick r:id="rId3"/>
              </a:rPr>
              <a:t>/</a:t>
            </a:r>
            <a:r>
              <a:rPr lang="en-US" sz="1600" dirty="0" smtClean="0"/>
              <a:t>   ,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en.wikipedia.org/wiki/Spix%27s_macaw</a:t>
            </a:r>
            <a:r>
              <a:rPr lang="en-US" sz="1600" dirty="0" smtClean="0"/>
              <a:t>.</a:t>
            </a:r>
          </a:p>
          <a:p>
            <a:pPr marL="0" indent="0">
              <a:buNone/>
            </a:pPr>
            <a:r>
              <a:rPr lang="en-US" sz="1600" dirty="0" smtClean="0"/>
              <a:t>Pics from Google pics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959" y="352213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9074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TC103457452[[fn=Celestial]]</Template>
  <TotalTime>247</TotalTime>
  <Words>366</Words>
  <Application>Microsoft Office PowerPoint</Application>
  <PresentationFormat>Custom</PresentationFormat>
  <Paragraphs>62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Celestial</vt:lpstr>
      <vt:lpstr>spix’s macaw</vt:lpstr>
      <vt:lpstr>habitat</vt:lpstr>
      <vt:lpstr>appearance</vt:lpstr>
      <vt:lpstr>diet</vt:lpstr>
      <vt:lpstr>Endangered    </vt:lpstr>
      <vt:lpstr>How to help to spix’s macaw</vt:lpstr>
      <vt:lpstr>Awesome facts!!!!!!!!!!!!</vt:lpstr>
      <vt:lpstr>Spix’s in Hollywood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spix’s macaw</dc:title>
  <dc:creator>AAJA PARTY</dc:creator>
  <cp:lastModifiedBy>user</cp:lastModifiedBy>
  <cp:revision>26</cp:revision>
  <dcterms:created xsi:type="dcterms:W3CDTF">2014-10-16T22:17:20Z</dcterms:created>
  <dcterms:modified xsi:type="dcterms:W3CDTF">2014-10-22T13:19:42Z</dcterms:modified>
</cp:coreProperties>
</file>