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57" r:id="rId4"/>
    <p:sldId id="262" r:id="rId5"/>
    <p:sldId id="258" r:id="rId6"/>
    <p:sldId id="259" r:id="rId7"/>
    <p:sldId id="260" r:id="rId8"/>
    <p:sldId id="267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F9B2-D502-4A66-ADDA-2B5A0FC6C3B3}" type="datetimeFigureOut">
              <a:rPr lang="en-CA" smtClean="0"/>
              <a:pPr/>
              <a:t>22/10/2014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D8AE-E177-4DCE-89F9-F47979732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F9B2-D502-4A66-ADDA-2B5A0FC6C3B3}" type="datetimeFigureOut">
              <a:rPr lang="en-CA" smtClean="0"/>
              <a:pPr/>
              <a:t>22/10/2014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D8AE-E177-4DCE-89F9-F47979732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F9B2-D502-4A66-ADDA-2B5A0FC6C3B3}" type="datetimeFigureOut">
              <a:rPr lang="en-CA" smtClean="0"/>
              <a:pPr/>
              <a:t>22/10/2014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D8AE-E177-4DCE-89F9-F47979732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F9B2-D502-4A66-ADDA-2B5A0FC6C3B3}" type="datetimeFigureOut">
              <a:rPr lang="en-CA" smtClean="0"/>
              <a:pPr/>
              <a:t>22/10/2014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D8AE-E177-4DCE-89F9-F47979732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F9B2-D502-4A66-ADDA-2B5A0FC6C3B3}" type="datetimeFigureOut">
              <a:rPr lang="en-CA" smtClean="0"/>
              <a:pPr/>
              <a:t>22/10/2014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D8AE-E177-4DCE-89F9-F47979732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F9B2-D502-4A66-ADDA-2B5A0FC6C3B3}" type="datetimeFigureOut">
              <a:rPr lang="en-CA" smtClean="0"/>
              <a:pPr/>
              <a:t>22/10/2014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D8AE-E177-4DCE-89F9-F47979732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F9B2-D502-4A66-ADDA-2B5A0FC6C3B3}" type="datetimeFigureOut">
              <a:rPr lang="en-CA" smtClean="0"/>
              <a:pPr/>
              <a:t>22/10/2014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D8AE-E177-4DCE-89F9-F47979732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F9B2-D502-4A66-ADDA-2B5A0FC6C3B3}" type="datetimeFigureOut">
              <a:rPr lang="en-CA" smtClean="0"/>
              <a:pPr/>
              <a:t>22/10/2014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D8AE-E177-4DCE-89F9-F47979732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F9B2-D502-4A66-ADDA-2B5A0FC6C3B3}" type="datetimeFigureOut">
              <a:rPr lang="en-CA" smtClean="0"/>
              <a:pPr/>
              <a:t>22/10/2014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D8AE-E177-4DCE-89F9-F47979732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F9B2-D502-4A66-ADDA-2B5A0FC6C3B3}" type="datetimeFigureOut">
              <a:rPr lang="en-CA" smtClean="0"/>
              <a:pPr/>
              <a:t>22/10/2014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D8AE-E177-4DCE-89F9-F47979732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F9B2-D502-4A66-ADDA-2B5A0FC6C3B3}" type="datetimeFigureOut">
              <a:rPr lang="en-CA" smtClean="0"/>
              <a:pPr/>
              <a:t>22/10/2014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3D8AE-E177-4DCE-89F9-F47979732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AF9B2-D502-4A66-ADDA-2B5A0FC6C3B3}" type="datetimeFigureOut">
              <a:rPr lang="en-CA" smtClean="0"/>
              <a:pPr/>
              <a:t>22/10/2014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3D8AE-E177-4DCE-89F9-F47979732B4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" TargetMode="External"/><Relationship Id="rId3" Type="http://schemas.openxmlformats.org/officeDocument/2006/relationships/hyperlink" Target="http://www.defenders.org/" TargetMode="External"/><Relationship Id="rId7" Type="http://schemas.openxmlformats.org/officeDocument/2006/relationships/hyperlink" Target="http://naturemappingfoundation.org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ytimes.com/" TargetMode="External"/><Relationship Id="rId5" Type="http://schemas.openxmlformats.org/officeDocument/2006/relationships/hyperlink" Target="http://www.canadiangeographic.ca/" TargetMode="External"/><Relationship Id="rId4" Type="http://schemas.openxmlformats.org/officeDocument/2006/relationships/hyperlink" Target="http://www.theweathernetwork.com/" TargetMode="External"/><Relationship Id="rId9" Type="http://schemas.openxmlformats.org/officeDocument/2006/relationships/hyperlink" Target="http://education.nationalgeographic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8000"/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200800" cy="504056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cs typeface="ItalicC" pitchFamily="2" charset="0"/>
              </a:rPr>
              <a:t>THE NORTHERN SPOTTED OWL</a:t>
            </a:r>
            <a:endParaRPr lang="en-CA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547664" y="5733256"/>
            <a:ext cx="5796136" cy="599326"/>
          </a:xfrm>
          <a:solidFill>
            <a:srgbClr val="FFC000">
              <a:alpha val="49000"/>
            </a:srgbClr>
          </a:solidFill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BY FATIMA MAHMOOD  GR.7B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SOURCES</a:t>
            </a:r>
            <a:endParaRPr lang="en-C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  <a:hlinkClick r:id="rId3"/>
              </a:rPr>
              <a:t>http://www.defenders.org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  <a:hlinkClick r:id="rId4"/>
              </a:rPr>
              <a:t>http://www.theweathernetwork.com</a:t>
            </a:r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  <a:hlinkClick r:id="rId5"/>
              </a:rPr>
              <a:t>http://www.canadiangeographic.ca</a:t>
            </a:r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  <a:hlinkClick r:id="rId6"/>
              </a:rPr>
              <a:t>http://www.nytimes.com</a:t>
            </a:r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  <a:hlinkClick r:id="rId7"/>
              </a:rPr>
              <a:t>http://naturemappingfoundation.org</a:t>
            </a:r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  <a:hlinkClick r:id="rId8"/>
              </a:rPr>
              <a:t>http://en.wikipedia.org</a:t>
            </a:r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  <a:hlinkClick r:id="rId9"/>
              </a:rPr>
              <a:t>http://education.nationalgeographic.com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</a:p>
          <a:p>
            <a:endParaRPr lang="en-CA" dirty="0" smtClean="0">
              <a:solidFill>
                <a:schemeClr val="tx1">
                  <a:lumMod val="95000"/>
                  <a:lumOff val="5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endParaRPr lang="en-CA" dirty="0">
              <a:solidFill>
                <a:schemeClr val="tx1">
                  <a:lumMod val="95000"/>
                  <a:lumOff val="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8.media.tumblr.com/tumblr_lpsuiei9Vi1qhqqnho1_4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-2772816" y="4077072"/>
            <a:ext cx="1403648" cy="320899"/>
          </a:xfrm>
        </p:spPr>
        <p:txBody>
          <a:bodyPr>
            <a:normAutofit fontScale="55000" lnSpcReduction="20000"/>
          </a:bodyPr>
          <a:lstStyle/>
          <a:p>
            <a:endParaRPr lang="en-CA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endParaRPr lang="en-C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63272" cy="4968552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Habitat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Diet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Location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Facts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Cause of endangerment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What we can do</a:t>
            </a:r>
          </a:p>
          <a:p>
            <a:pPr>
              <a:buNone/>
            </a:pPr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260648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+mj-ea"/>
                <a:cs typeface="+mj-cs"/>
              </a:rPr>
              <a:t>OVERVIEW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3000" t="-3000" r="-1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560840" cy="78296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HABITAT</a:t>
            </a:r>
            <a:endParaRPr lang="en-C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35280" cy="5616624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They inhabit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 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old growth forests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 in the northern part of its range (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Canada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 to southern 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Oregon) 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Also inhabit landscapes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with a mix of old and younger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forest  types.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endParaRPr lang="en-CA" dirty="0"/>
          </a:p>
        </p:txBody>
      </p:sp>
      <p:pic>
        <p:nvPicPr>
          <p:cNvPr id="11" name="Picture 10" descr="HCP2.F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8117" y="4005064"/>
            <a:ext cx="316835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potted_owl_ran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853060"/>
            <a:ext cx="3456384" cy="2696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4968552" cy="936104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WHAT IT EATS</a:t>
            </a:r>
            <a:endParaRPr lang="en-C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Their prey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consists of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small mammals like:</a:t>
            </a:r>
          </a:p>
          <a:p>
            <a:pPr lvl="1"/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 flying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squirrels </a:t>
            </a:r>
          </a:p>
          <a:p>
            <a:pPr lvl="1"/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wood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rats</a:t>
            </a:r>
          </a:p>
          <a:p>
            <a:pPr lvl="1"/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hares and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rabbits</a:t>
            </a:r>
          </a:p>
          <a:p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They eat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mice and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moles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in the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summer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Also like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to eat their prey whole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(bones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, skulls,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teeth  and 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fur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are commonly seen in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owl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pellets) 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2736304" cy="26384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980728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itchFamily="2" charset="2"/>
              </a:rPr>
              <a:t/>
            </a:r>
            <a:b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itchFamily="2" charset="2"/>
              </a:rPr>
            </a:br>
            <a:r>
              <a:rPr lang="en-C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WHERE ITS LOCATED</a:t>
            </a:r>
            <a:br>
              <a:rPr lang="en-C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endParaRPr lang="en-C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616624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They are unique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to North America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.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In Canada, they only live in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southwestern British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Columbia. </a:t>
            </a:r>
          </a:p>
          <a:p>
            <a:pPr lvl="1"/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It is believed that fewer than 11 pairs remain in B.C.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In USA, they can be found in Washington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,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Oregon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, California, Utah, Colorado and Arizona.</a:t>
            </a:r>
          </a:p>
          <a:p>
            <a:pPr>
              <a:buNone/>
            </a:pP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 </a:t>
            </a:r>
          </a:p>
        </p:txBody>
      </p:sp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373216"/>
            <a:ext cx="3600400" cy="1264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373216"/>
            <a:ext cx="3816424" cy="1298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600000">
            <a:off x="1691680" y="116632"/>
            <a:ext cx="5328592" cy="7200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MV Boli" pitchFamily="2" charset="0"/>
              </a:rPr>
              <a:t>INTERESTING FACTS</a:t>
            </a:r>
            <a:endParaRPr lang="en-C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73616" cy="5328592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They're 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one of the few owls with dark-colored eyes. Most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other owls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have yellow to red-orange colored eyes.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They don’t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migrate for the winter.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They may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live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up to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17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years.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They don't build there own nests, instead they take over other birds nests high in the trees. 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CA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6984776" cy="764704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CA" sz="6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itchFamily="82" charset="0"/>
                <a:cs typeface="MV Boli" pitchFamily="2" charset="0"/>
              </a:rPr>
              <a:t>WHY ITS ENDANGERED</a:t>
            </a:r>
            <a:endParaRPr lang="en-CA" sz="6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itchFamily="8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76064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Because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the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owls prefer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old-growth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forests,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they are </a:t>
            </a:r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heavily affected by clear-cut logging. </a:t>
            </a:r>
          </a:p>
          <a:p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In the past, experts estimate there were 500 spotted owl pairs living in southwestern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B.C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r>
              <a:rPr lang="en-C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 Today, only about a dozen remain in the province, largely due to loss of habitat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.</a:t>
            </a:r>
          </a:p>
          <a:p>
            <a:endParaRPr lang="en-C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4" name="Picture 3" descr="BARRED OW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7173416"/>
            <a:ext cx="714963" cy="76388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8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WHY ITS ENDANGERED</a:t>
            </a:r>
            <a:endParaRPr lang="en-C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506916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An invasive species the barred owl, who is more aggressive and larger I n size in the soaring old-growth evergreens of Washington, Oregon and California where spotted owls nest and hunt. They are also a threat .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 descr="BARRED OW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573016"/>
            <a:ext cx="244315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64088" y="630932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BARRED OWL</a:t>
            </a:r>
            <a:endParaRPr lang="en-C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120680" cy="706090"/>
          </a:xfrm>
        </p:spPr>
        <p:txBody>
          <a:bodyPr>
            <a:normAutofit fontScale="90000"/>
          </a:bodyPr>
          <a:lstStyle/>
          <a:p>
            <a:r>
              <a:rPr lang="en-C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WHAT PEOPLE CAN DO</a:t>
            </a:r>
            <a:endParaRPr lang="en-C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400600"/>
          </a:xfrm>
        </p:spPr>
        <p:txBody>
          <a:bodyPr/>
          <a:lstStyle/>
          <a:p>
            <a:pPr>
              <a:buNone/>
            </a:pPr>
            <a:r>
              <a:rPr lang="en-C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People can help by </a:t>
            </a: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: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“Adopting an animal”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Becoming an advocate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Staying informed</a:t>
            </a:r>
          </a:p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And taking direct action by speaking directly to officials.</a:t>
            </a:r>
          </a:p>
          <a:p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pPr>
              <a:buNone/>
            </a:pP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</a:p>
          <a:p>
            <a:endParaRPr lang="en-C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224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NORTHERN SPOTTED OWL</vt:lpstr>
      <vt:lpstr> </vt:lpstr>
      <vt:lpstr>HABITAT</vt:lpstr>
      <vt:lpstr>WHAT IT EATS</vt:lpstr>
      <vt:lpstr> WHERE ITS LOCATED </vt:lpstr>
      <vt:lpstr> INTERESTING FACTS</vt:lpstr>
      <vt:lpstr>WHY ITS ENDANGERED</vt:lpstr>
      <vt:lpstr>WHY ITS ENDANGERED</vt:lpstr>
      <vt:lpstr>WHAT PEOPLE CAN DO</vt:lpstr>
      <vt:lpstr>SOURCES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NORTHERN  SPOTTED  OWL</dc:title>
  <dc:creator>Guest</dc:creator>
  <cp:lastModifiedBy>user</cp:lastModifiedBy>
  <cp:revision>20</cp:revision>
  <dcterms:created xsi:type="dcterms:W3CDTF">2014-10-17T23:36:28Z</dcterms:created>
  <dcterms:modified xsi:type="dcterms:W3CDTF">2014-10-22T16:11:54Z</dcterms:modified>
</cp:coreProperties>
</file>