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64" r:id="rId3"/>
    <p:sldId id="265" r:id="rId4"/>
    <p:sldId id="266" r:id="rId5"/>
    <p:sldId id="256" r:id="rId6"/>
    <p:sldId id="258" r:id="rId7"/>
    <p:sldId id="259" r:id="rId8"/>
    <p:sldId id="260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9AE3A83-ED40-4A2C-90CE-A26BAC81B2D5}" type="datetimeFigureOut">
              <a:rPr lang="en-CA" smtClean="0"/>
              <a:pPr/>
              <a:t>28/11/2014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F791-07AC-4ECF-9CA3-6593AE51D8A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3A83-ED40-4A2C-90CE-A26BAC81B2D5}" type="datetimeFigureOut">
              <a:rPr lang="en-CA" smtClean="0"/>
              <a:pPr/>
              <a:t>28/11/2014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F791-07AC-4ECF-9CA3-6593AE51D8A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3A83-ED40-4A2C-90CE-A26BAC81B2D5}" type="datetimeFigureOut">
              <a:rPr lang="en-CA" smtClean="0"/>
              <a:pPr/>
              <a:t>28/11/2014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F791-07AC-4ECF-9CA3-6593AE51D8A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AE3A83-ED40-4A2C-90CE-A26BAC81B2D5}" type="datetimeFigureOut">
              <a:rPr lang="en-CA" smtClean="0"/>
              <a:pPr/>
              <a:t>28/11/2014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21F791-07AC-4ECF-9CA3-6593AE51D8A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3A83-ED40-4A2C-90CE-A26BAC81B2D5}" type="datetimeFigureOut">
              <a:rPr lang="en-CA" smtClean="0"/>
              <a:pPr/>
              <a:t>28/11/2014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F791-07AC-4ECF-9CA3-6593AE51D8A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AE3A83-ED40-4A2C-90CE-A26BAC81B2D5}" type="datetimeFigureOut">
              <a:rPr lang="en-CA" smtClean="0"/>
              <a:pPr/>
              <a:t>28/11/2014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A21F791-07AC-4ECF-9CA3-6593AE51D8A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AE3A83-ED40-4A2C-90CE-A26BAC81B2D5}" type="datetimeFigureOut">
              <a:rPr lang="en-CA" smtClean="0"/>
              <a:pPr/>
              <a:t>28/11/2014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A21F791-07AC-4ECF-9CA3-6593AE51D8A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3A83-ED40-4A2C-90CE-A26BAC81B2D5}" type="datetimeFigureOut">
              <a:rPr lang="en-CA" smtClean="0"/>
              <a:pPr/>
              <a:t>28/11/2014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F791-07AC-4ECF-9CA3-6593AE51D8A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3A83-ED40-4A2C-90CE-A26BAC81B2D5}" type="datetimeFigureOut">
              <a:rPr lang="en-CA" smtClean="0"/>
              <a:pPr/>
              <a:t>28/11/2014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F791-07AC-4ECF-9CA3-6593AE51D8A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AE3A83-ED40-4A2C-90CE-A26BAC81B2D5}" type="datetimeFigureOut">
              <a:rPr lang="en-CA" smtClean="0"/>
              <a:pPr/>
              <a:t>28/11/2014</a:t>
            </a:fld>
            <a:endParaRPr lang="en-C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A21F791-07AC-4ECF-9CA3-6593AE51D8A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9AE3A83-ED40-4A2C-90CE-A26BAC81B2D5}" type="datetimeFigureOut">
              <a:rPr lang="en-CA" smtClean="0"/>
              <a:pPr/>
              <a:t>28/11/2014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A21F791-07AC-4ECF-9CA3-6593AE51D8A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9AE3A83-ED40-4A2C-90CE-A26BAC81B2D5}" type="datetimeFigureOut">
              <a:rPr lang="en-CA" smtClean="0"/>
              <a:pPr/>
              <a:t>28/11/2014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A21F791-07AC-4ECF-9CA3-6593AE51D8A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39993" y="260648"/>
            <a:ext cx="8680581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Food and Nutrition Chart</a:t>
            </a:r>
            <a:endParaRPr lang="en-US" sz="5400" b="1" u="sng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52" name="Picture 4" descr="http://redlakebiggestloser.weebly.com/uploads/5/6/1/8/5618616/2284191.jpg?1292564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1916832"/>
            <a:ext cx="8696325" cy="3829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53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CA" sz="10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CA" sz="1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 =) </a:t>
            </a:r>
            <a:endParaRPr lang="en-CA" sz="10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55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www.laweekly.com/imager/the-original-pyramid/b/original/2458327/5ad3/foodpyrami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762625" cy="4514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14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miamiinstyletv.com/wp-content/uploads/2014/06/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97" y="1320923"/>
            <a:ext cx="6477000" cy="4648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36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s://lh4.googleusercontent.com/-InOc13Al3S8/TW8ECPb4fcI/AAAAAAAAAks/cvjSSKV3RaA/s1600/DSC_00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067425" cy="609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7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http://www.education.com/worksheet-image/351153/healthy-eating-coloring-page-meat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492"/>
            <a:ext cx="5314950" cy="685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2651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http://todaysmamacom.c.presscdn.com/wp-content/blogs.dir/4/files/2012/05/buildasnack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1073150"/>
            <a:ext cx="6126480" cy="471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9180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http://www.free-for-kids.com/Healthy%20Lifestyle%20Choices/fruit-veg-thumbnail-image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1462087"/>
            <a:ext cx="5572125" cy="393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9023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http://payload.cargocollective.com/1/1/54376/699726/Screen%20shot%202011-06-15%20at%201.03.36%20AM.pn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71450"/>
            <a:ext cx="7488832" cy="720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3083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http://images.agoramedia.com/everydayhealth/cms/national-nutrition-month-article.jpg?width=200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-171400"/>
            <a:ext cx="4485159" cy="712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16677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13</TotalTime>
  <Words>7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BlackTie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user</cp:lastModifiedBy>
  <cp:revision>4</cp:revision>
  <dcterms:created xsi:type="dcterms:W3CDTF">2014-11-24T18:58:29Z</dcterms:created>
  <dcterms:modified xsi:type="dcterms:W3CDTF">2014-11-28T23:44:36Z</dcterms:modified>
</cp:coreProperties>
</file>