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2FD-574E-4580-A313-449504F2F83A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9F-FCF5-4194-BDF0-3FC0AA84B3C9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2FD-574E-4580-A313-449504F2F83A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9F-FCF5-4194-BDF0-3FC0AA84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2FD-574E-4580-A313-449504F2F83A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9F-FCF5-4194-BDF0-3FC0AA84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2FD-574E-4580-A313-449504F2F83A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9F-FCF5-4194-BDF0-3FC0AA84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2FD-574E-4580-A313-449504F2F83A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9F-FCF5-4194-BDF0-3FC0AA84B3C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2FD-574E-4580-A313-449504F2F83A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9F-FCF5-4194-BDF0-3FC0AA84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2FD-574E-4580-A313-449504F2F83A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9F-FCF5-4194-BDF0-3FC0AA84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2FD-574E-4580-A313-449504F2F83A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9F-FCF5-4194-BDF0-3FC0AA84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2FD-574E-4580-A313-449504F2F83A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9F-FCF5-4194-BDF0-3FC0AA84B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2FD-574E-4580-A313-449504F2F83A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9F-FCF5-4194-BDF0-3FC0AA84B3C9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C2FD-574E-4580-A313-449504F2F83A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379F-FCF5-4194-BDF0-3FC0AA84B3C9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EE1C2FD-574E-4580-A313-449504F2F83A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7D379F-FCF5-4194-BDF0-3FC0AA84B3C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2954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Bengal Tigers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82" y="4876800"/>
            <a:ext cx="6400800" cy="1974273"/>
          </a:xfrm>
        </p:spPr>
        <p:txBody>
          <a:bodyPr>
            <a:noAutofit/>
          </a:bodyPr>
          <a:lstStyle/>
          <a:p>
            <a:r>
              <a:rPr lang="en-US" sz="2400" dirty="0" smtClean="0"/>
              <a:t>By: Mohabatullah Mohammedi</a:t>
            </a:r>
          </a:p>
          <a:p>
            <a:r>
              <a:rPr lang="en-US" sz="2400" dirty="0" smtClean="0"/>
              <a:t>Grade: 7B</a:t>
            </a:r>
          </a:p>
          <a:p>
            <a:r>
              <a:rPr lang="en-US" sz="2400" dirty="0" smtClean="0"/>
              <a:t>Teacher: Sr. Nilab</a:t>
            </a:r>
          </a:p>
          <a:p>
            <a:r>
              <a:rPr lang="en-US" sz="2400" dirty="0" smtClean="0"/>
              <a:t>Subject: Science  </a:t>
            </a:r>
            <a:r>
              <a:rPr lang="en-US" sz="2400" dirty="0"/>
              <a:t>T</a:t>
            </a:r>
            <a:r>
              <a:rPr lang="en-US" sz="2400" dirty="0" smtClean="0"/>
              <a:t>opic: endangered species</a:t>
            </a:r>
            <a:endParaRPr lang="en-US" sz="2400" dirty="0" smtClean="0"/>
          </a:p>
        </p:txBody>
      </p:sp>
      <p:pic>
        <p:nvPicPr>
          <p:cNvPr id="1026" name="Picture 2" descr="http://fc00.deviantart.net/fs70/f/2010/232/7/5/bengal_tiger_by_android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953000" cy="309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820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Bengal Tigers habitat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>
              <a:buClr>
                <a:srgbClr val="FFC000"/>
              </a:buClr>
              <a:buNone/>
            </a:pPr>
            <a:r>
              <a:rPr lang="en-US" sz="3200" dirty="0" smtClean="0"/>
              <a:t> Natural Habitats:</a:t>
            </a:r>
          </a:p>
          <a:p>
            <a:pPr>
              <a:buClr>
                <a:srgbClr val="FFC000"/>
              </a:buClr>
            </a:pPr>
            <a:r>
              <a:rPr lang="en-US" sz="3200" dirty="0"/>
              <a:t> </a:t>
            </a:r>
            <a:r>
              <a:rPr lang="en-US" sz="2800" dirty="0" smtClean="0"/>
              <a:t>Grasslands</a:t>
            </a:r>
          </a:p>
          <a:p>
            <a:pPr>
              <a:buClr>
                <a:srgbClr val="FFC000"/>
              </a:buClr>
            </a:pPr>
            <a:r>
              <a:rPr lang="en-US" sz="2800" dirty="0"/>
              <a:t> </a:t>
            </a:r>
            <a:r>
              <a:rPr lang="en-US" sz="2800" dirty="0" smtClean="0"/>
              <a:t>Subtropical and Tropical rainforests </a:t>
            </a:r>
          </a:p>
          <a:p>
            <a:pPr>
              <a:buClr>
                <a:srgbClr val="FFC000"/>
              </a:buClr>
            </a:pPr>
            <a:r>
              <a:rPr lang="en-US" sz="2800" dirty="0"/>
              <a:t> </a:t>
            </a:r>
            <a:r>
              <a:rPr lang="en-US" sz="2800" dirty="0" smtClean="0"/>
              <a:t>Scrub forests</a:t>
            </a:r>
          </a:p>
          <a:p>
            <a:pPr>
              <a:buClr>
                <a:srgbClr val="FFC000"/>
              </a:buClr>
            </a:pPr>
            <a:r>
              <a:rPr lang="en-US" sz="2800" dirty="0"/>
              <a:t> </a:t>
            </a:r>
            <a:r>
              <a:rPr lang="en-US" sz="2800" dirty="0" smtClean="0"/>
              <a:t>Wet and dry deciduous</a:t>
            </a:r>
          </a:p>
          <a:p>
            <a:pPr>
              <a:buClr>
                <a:srgbClr val="FFC000"/>
              </a:buClr>
            </a:pPr>
            <a:endParaRPr lang="en-US" sz="2800" dirty="0"/>
          </a:p>
          <a:p>
            <a:pPr>
              <a:buClr>
                <a:srgbClr val="FFC000"/>
              </a:buClr>
            </a:pPr>
            <a:endParaRPr lang="en-US" sz="2800" dirty="0" smtClean="0"/>
          </a:p>
          <a:p>
            <a:pPr marL="0" indent="0">
              <a:buClr>
                <a:srgbClr val="FFC000"/>
              </a:buClr>
              <a:buNone/>
            </a:pPr>
            <a:endParaRPr lang="en-US" sz="2800" dirty="0" smtClean="0"/>
          </a:p>
          <a:p>
            <a:pPr>
              <a:buClr>
                <a:srgbClr val="FFC000"/>
              </a:buClr>
            </a:pPr>
            <a:endParaRPr lang="en-US" sz="2800" dirty="0" smtClean="0"/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2921758" cy="189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22" y="4544256"/>
            <a:ext cx="3810000" cy="188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0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</a:t>
            </a:r>
            <a:r>
              <a:rPr lang="en-US" sz="4800" dirty="0" smtClean="0"/>
              <a:t>Bengal Tigers National Countries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Where is it found</a:t>
            </a:r>
            <a:r>
              <a:rPr lang="en-US" sz="3600" dirty="0" smtClean="0"/>
              <a:t>:</a:t>
            </a:r>
          </a:p>
          <a:p>
            <a:pPr>
              <a:buClr>
                <a:srgbClr val="FFC000"/>
              </a:buClr>
            </a:pPr>
            <a:r>
              <a:rPr lang="en-US" sz="2800" dirty="0"/>
              <a:t> </a:t>
            </a:r>
            <a:r>
              <a:rPr lang="en-US" sz="2800" dirty="0" smtClean="0"/>
              <a:t>Bangladesh</a:t>
            </a:r>
          </a:p>
          <a:p>
            <a:pPr>
              <a:buClr>
                <a:srgbClr val="FFC000"/>
              </a:buClr>
            </a:pPr>
            <a:r>
              <a:rPr lang="en-US" sz="2800" dirty="0"/>
              <a:t> </a:t>
            </a:r>
            <a:r>
              <a:rPr lang="en-US" sz="2800" dirty="0" smtClean="0"/>
              <a:t>India </a:t>
            </a:r>
          </a:p>
          <a:p>
            <a:pPr>
              <a:buClr>
                <a:srgbClr val="FFC000"/>
              </a:buClr>
            </a:pPr>
            <a:r>
              <a:rPr lang="en-US" sz="2800" dirty="0"/>
              <a:t> N</a:t>
            </a:r>
            <a:r>
              <a:rPr lang="en-US" sz="2800" dirty="0" smtClean="0"/>
              <a:t>epal</a:t>
            </a:r>
          </a:p>
          <a:p>
            <a:pPr>
              <a:buClr>
                <a:srgbClr val="FFC000"/>
              </a:buClr>
            </a:pPr>
            <a:r>
              <a:rPr lang="en-US" sz="2800" dirty="0" smtClean="0"/>
              <a:t> </a:t>
            </a:r>
            <a:r>
              <a:rPr lang="en-US" sz="2800" dirty="0"/>
              <a:t>B</a:t>
            </a:r>
            <a:r>
              <a:rPr lang="en-US" sz="2800" dirty="0" smtClean="0"/>
              <a:t>hutan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27478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379225"/>
            <a:ext cx="21717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86042"/>
            <a:ext cx="3348037" cy="186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5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Interesting Facts About Bengal Tigers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Interesting facts</a:t>
            </a:r>
            <a:r>
              <a:rPr lang="en-US" dirty="0" smtClean="0"/>
              <a:t>: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 2,500-3,000 Bengal tigers total population </a:t>
            </a:r>
          </a:p>
          <a:p>
            <a:pPr>
              <a:buClr>
                <a:srgbClr val="FFC000"/>
              </a:buClr>
            </a:pPr>
            <a:r>
              <a:rPr lang="en-US" dirty="0"/>
              <a:t> </a:t>
            </a:r>
            <a:r>
              <a:rPr lang="en-US" dirty="0" smtClean="0"/>
              <a:t>Since 2010 has been endangered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Male average length 270-310 cm female average 240-265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Bengal tigers kill animals twice its size 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Became an important of Indian tradition </a:t>
            </a:r>
          </a:p>
          <a:p>
            <a:pPr>
              <a:buClr>
                <a:srgbClr val="FFC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CA" dirty="0" smtClean="0"/>
              <a:t>What has caused bangle tiger to be   </a:t>
            </a:r>
            <a:br>
              <a:rPr lang="en-CA" dirty="0" smtClean="0"/>
            </a:br>
            <a:r>
              <a:rPr lang="en-CA" dirty="0" smtClean="0"/>
              <a:t>                      endangered?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200" dirty="0" smtClean="0"/>
              <a:t>Why are they endangered:</a:t>
            </a:r>
          </a:p>
          <a:p>
            <a:pPr>
              <a:buClr>
                <a:srgbClr val="FFC000"/>
              </a:buClr>
            </a:pPr>
            <a:r>
              <a:rPr lang="en-CA" dirty="0"/>
              <a:t> </a:t>
            </a:r>
            <a:r>
              <a:rPr lang="en-CA" dirty="0" smtClean="0"/>
              <a:t>for their valuable coat</a:t>
            </a:r>
          </a:p>
          <a:p>
            <a:pPr>
              <a:buClr>
                <a:srgbClr val="FFC000"/>
              </a:buClr>
            </a:pPr>
            <a:r>
              <a:rPr lang="en-CA" dirty="0"/>
              <a:t> </a:t>
            </a:r>
            <a:r>
              <a:rPr lang="en-CA" dirty="0" smtClean="0"/>
              <a:t>use some body parts as weapons</a:t>
            </a:r>
          </a:p>
          <a:p>
            <a:pPr>
              <a:buClr>
                <a:srgbClr val="FFC000"/>
              </a:buClr>
            </a:pPr>
            <a:r>
              <a:rPr lang="en-CA" dirty="0"/>
              <a:t> </a:t>
            </a:r>
            <a:r>
              <a:rPr lang="en-CA" dirty="0" smtClean="0"/>
              <a:t>try to defend them selves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95048"/>
            <a:ext cx="210677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50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  3 ways people can save Bangle Tigers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Ways people can save animals:</a:t>
            </a:r>
          </a:p>
          <a:p>
            <a:pPr>
              <a:buClr>
                <a:srgbClr val="FFC000"/>
              </a:buClr>
            </a:pPr>
            <a:r>
              <a:rPr lang="en-US" sz="3200" dirty="0" smtClean="0"/>
              <a:t> stop cutting trees/ deforestation </a:t>
            </a:r>
          </a:p>
          <a:p>
            <a:pPr>
              <a:buClr>
                <a:srgbClr val="FFC000"/>
              </a:buClr>
            </a:pPr>
            <a:r>
              <a:rPr lang="en-US" sz="3200" dirty="0"/>
              <a:t> </a:t>
            </a:r>
            <a:r>
              <a:rPr lang="en-US" sz="3200" dirty="0" smtClean="0"/>
              <a:t>stop polluting </a:t>
            </a:r>
          </a:p>
          <a:p>
            <a:pPr>
              <a:buClr>
                <a:srgbClr val="FFC000"/>
              </a:buClr>
            </a:pPr>
            <a:r>
              <a:rPr lang="en-US" sz="3200" dirty="0" smtClean="0"/>
              <a:t>maintain bio diversity</a:t>
            </a:r>
          </a:p>
          <a:p>
            <a:pPr marL="0" indent="0">
              <a:buClr>
                <a:srgbClr val="FFC000"/>
              </a:buCl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2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145</TotalTime>
  <Words>159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Thatch</vt:lpstr>
      <vt:lpstr>Bengal Tigers</vt:lpstr>
      <vt:lpstr>Bengal Tigers habitat</vt:lpstr>
      <vt:lpstr>   Bengal Tigers National Countries </vt:lpstr>
      <vt:lpstr>  Interesting Facts About Bengal Tigers</vt:lpstr>
      <vt:lpstr>What has caused bangle tiger to be                          endangered?</vt:lpstr>
      <vt:lpstr>   3 ways people can save Bangle Tigers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Bengal Tiger</dc:title>
  <dc:creator>user</dc:creator>
  <cp:lastModifiedBy>HP_PRO_6000_WIN7</cp:lastModifiedBy>
  <cp:revision>16</cp:revision>
  <dcterms:created xsi:type="dcterms:W3CDTF">2014-10-19T14:53:46Z</dcterms:created>
  <dcterms:modified xsi:type="dcterms:W3CDTF">2014-10-20T01:28:33Z</dcterms:modified>
</cp:coreProperties>
</file>