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360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9418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83841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9145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5610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06382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1298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3738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8752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3264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6964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843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1725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5460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8838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5558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2614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D9921-FC5F-4BBE-A205-4DDEC227B059}" type="datetimeFigureOut">
              <a:rPr lang="en-CA" smtClean="0"/>
              <a:pPr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5FEE50-A7EC-4B96-93B4-CF6CB49ED6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9014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w&amp;url=http://www.arkive.org/canada-lynx/lynx-canadensis/image-G59710.html&amp;ei=F1dEVMWTPNGxyASQ3YKYCA&amp;bvm=bv.77648437,d.aWw&amp;psig=AFQjCNHOwZur9JU9n4K_oaJcznVX0XSu0A&amp;ust=141385127942198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CAcQjRw&amp;url=https://endangeredspeciesbiomesprojects.wikispaces.com/Canadian+Lynx&amp;ei=WJdCVMjdH42BygSfxAE&amp;bvm=bv.77648437,d.aWw&amp;psig=AFQjCNHANF5TN5XYpGQX0ioYRP96RQQewQ&amp;ust=1413736627916023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2300757"/>
          </a:xfrm>
        </p:spPr>
        <p:txBody>
          <a:bodyPr/>
          <a:lstStyle/>
          <a:p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CANADIAN LYNX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203" y="3830168"/>
            <a:ext cx="9144000" cy="1655762"/>
          </a:xfrm>
        </p:spPr>
        <p:txBody>
          <a:bodyPr/>
          <a:lstStyle/>
          <a:p>
            <a:pPr algn="ctr"/>
            <a:r>
              <a:rPr lang="en-CA" dirty="0" smtClean="0"/>
              <a:t>BY OMAR ELSEKELY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03104">
            <a:off x="1875954" y="3252653"/>
            <a:ext cx="1743075" cy="2619375"/>
          </a:xfrm>
          <a:prstGeom prst="rect">
            <a:avLst/>
          </a:prstGeom>
        </p:spPr>
      </p:pic>
      <p:sp>
        <p:nvSpPr>
          <p:cNvPr id="5" name="AutoShape 2" descr="data:image/jpeg;base64,/9j/4AAQSkZJRgABAQAAAQABAAD/2wCEAAkGBxQTEhUUExQUFRUXFxQVFxcWFxQUFBUVFxUWFxQVFxUYHCggGBolHBcXITEhJSkrLi4uFx8zODMsNygtLisBCgoKDg0OGhAQGiwkHyQsLCwsLCwsLCwsLCwsLCwsLCwsLCwsLCwsLCwsLCwsLCwsLCwsLCwsLCwsLCwsLCwsLP/AABEIAQoAvgMBIgACEQEDEQH/xAAbAAADAQEBAQEAAAAAAAAAAAAEBQYDAgEAB//EAD8QAAIBAwMCBAQEBQMDAQkAAAECEQADIQQSMQVBEyJRYQZxgZEjMqHwFEKxwdFSYuEzcvHiBxUWJDRTg5Ky/8QAGQEAAwEBAQAAAAAAAAAAAAAAAQIDAAQF/8QAIBEAAgIDAQEBAQEBAAAAAAAAAAECEQMhMRJBUTJxE//aAAwDAQACEQMRAD8AjNBepp4lTmkJr9J/9nvSFfdfurNu2CACNwZozjvA/UiijE7Zt7qI/g6r+uaJb2mt6q1aNqJ32ymxgpMSVjlSPsxpl0WzGjVksJduSRDbRI3kE7iOwoGPzi5pKzfQiv1C9YBsXjqNNashUJUqVY8HMhRBBj70Lb6KL+j04XZbYlWdoG4rDyoPc5HPpShR+WanTAV2+gtqlthdV2cMWQAzag4DGczVZ8d69dOBpbNhU8o3XnQFmB7W2IyfVu3AoLqNwW9L064ipuIusZUHftZYD/6h2+tOhSZvW4rPS5NUnxfoA5tajTL+HqYUKv8AJe4a3jiT+oamJ0VpdRpengK2xlfUuANzXCC3h7uQAO3oVpfoUJbbALQmpNWmt1RW5cVL/TbSq7IqFUJUKSsMSn5sZHakvxXdsNZssr6ZtRuK3Bpz5SkEqxXscAfWtQfWiNvrS+9bpreNAX1qlE7B7aZrd1xXC11efFYwFdo/o/NLXMmmHSzBpZbMy10HFFOKXdMvU2ivPnpiOJkqmvnWibaVqLVIBIW7DW1i3RfhVrZt0/wPk/P000GrbT/EGot6dbNi14AthC1yC7ebILB02rvJkE/SpN280e9UGh6tcVUEIQojIJ3x+TfByE7V3lkOdD8SatPEW8rXht8y3EFvYswWOxB5TMZxxRNnXXhYFhUZP594Lq4TfuMEAeXtNT+l6k6gKQrAFi26ZuBg8o5BErNy43rLTOBTTQ6545BJYuxIMtuO5k5/KTkisEZafqN1Ee3DXTcAEXGdiAQR5QZJmRS/qeovPYtWBaI8Ng4cbtxKBpIgYjfM9sVp45DbiFJ3BjIMY4WJ/LEDPZRQOr1R27YEbXHcnzbQeT/sH3NJLQyM+t9Yv3bC2tRpReP4hDy6Xk2BJuEBDGHXPB7ikXUNTduWtLYNojwgyowFybpubGIVWUSRuUYn8w7EE76vqbC34RCvbySrbsmFCmQZG3aIj6zQY6w434XzBQDmbZFkWS6GcMUkE/I8gQ8WJJDPonXNRo7Tf/L+JbYpcU3AwW2xEBwYPII/SOaC6B45ueOod7gfeX2lgbhMmfn6elD6zrTOhXaBuVEJDOAQmyPKDGdg5ke3EbdP1qkbTaTaHZ1WX8u4KCsliSPKvOcc0H0KKPV6oPuuN08MWJLMty8is0wx2hTmeff3pT8Ram6bdu2dMNNZRiQAHJLmZ3XGGTE4/YIfWsbi3ThgSSVxM3XutzPd2Eekc0u6pqrXh7LabZuC4TBXhWUDNx5/NzjiigMS3FoW6KIuvWFyqCAxFZak1qawvigYGAozTmDWNm3mi9kUEZj7plziqbSgkVJdIOatNH+UVw5OmNVWuwK7Va9cVOjJGRFd2ea5Bru0c0RqIFTLH5070aSKmNNelo96sul2cV3IZGHh0XprkV9qrMUvt3YNYKHJuUBfuTXaXJFZlOaWRrEmuHNKC9Uers0g1VuCaMASM+aP0WKWoM0x0wzRZkM/EMUt1lHrxXN+yKKAxLsmuLgpi9ugdVinXBATvXF5a7XmvNSMVrDRhaOa3vPigQ+a1dqFmY06ZqIIqz6fq8V+d6W5Bqj0OrxXLONsNFpb1Arx79T1vW0Surmh4CkNg9aW2zSldVRFnU5oeB6I34d0u5pNfo/TtGAtTnw1oYirVVAWumIEJeqW8UgZINPuq3KS3jWMz3x9onJ+VcaXqSOSFaSORwR9KHvNFLNV0zxNl8FQimHADeIw5JgcrG3M/wA00JNASY51bTSLUrJpjptLZVSSbwyBlnOJGfMCP392XT/h9bsy8x3AgkZ/l7cjiaSM0hnBsklt5o62hxV9a+GNMqz+ZgDg43R2oj+B0+xfIAZn3gj1+f8AX5UXNDLGyFQkdq+vXcVc/gswAQQVIHsfLPHbgV9q+madhAUBjyR2J7+3NZZEb/kz84a7Q2qGCTj51Zf/AA0queXwY9P/AAPX0oG70TToQ17dfYgtGVtoJMAgcn9/IyypaEWNkUt4TCyzdgoJNdbDtzz3q0tFZBCJbGAAihQB6TiaTfFGkCai6E43bh7bgGj7mim+gok2wa1BmtLmlM0foemExNZMVox0umprZsECmWm6XRbaGBWYUKUmtPEIplb0VdXNBito2xYNTW9rVUHqbBU1gGNajei86RY2imeouYoSyIrLW3sUVwaxb1G9JoFjXuquUMGrGbOn5FefE/T1tPba2diFVIC79ssu5oMkjJOAO9ZhpIFO/ijp7+BbhfyIAe3eQAPXMR8qnkY2NE6xV4CvJH8sboHfzEAA/f7076CjqTskDA9TzkYPpU3peg2oLtcLtMbLWzy+u643J9lmrjQadEQBTkxjzcdx+81N8HXTzWa0+JhhP5j2hj6TyJnH+ax1V8ld0kbWDR6AkSp/r9a8u2UZ5bGDBBxmP14+1LrOqAvsjEMrrk95GDx86T1spWgrTakCDOADj1knJ9sTR5Y7DteGO2TB9MqJ+tS+p1gkwJE+H8wDBEDmRP2piuoZlVlBHn3H1MHH2wPcg0wLH6NCMrNtLDJMnauJAjv2+1TnUNFtYhy2cqFGSDxk4+/+KepfBz/Me3pGcz3H9aU9aR7pLTxiBBPbncMinikTmzPo/Tt1wEltgMkMLbEAZ/MhOfnSrUqbtxnM+Zi2ccnAqk+GLSnxBL/kIJhe47BRQ9vp8NHPv/x2ozdIGNWxXb6SDmKZ2OngCm9vTgCuXtUExnEwWwAKzYA19eahv4imUrFcaDbNujTYEUmXXAV3/wC9RQkxYsw6rphSF7eadanV7qU3XE00ZWhJKmWdxsmlmueiXvc/WlWsvZpzMGYzXBFeC5mvXagLZnabawI+/EfWrDr1jxtKCAWkdpyRjG3NRrGqbo1t2sMDMDgZHuT6fMn2qWRWWxy+AXw5cMQVj3juPWODTXUagySBPp/zxS3U31sjxCZLSoXEbRyx59hxJ/QlXFlNyET9J/5qMmWiY2rwCkswEZII4HYEDjHrNL9Qtm4VIQFwQREg5Mdux9fegusXLiJG1SvJbKnPaA3Nd/Dd60L1sllVdjSDxuEGPScTRUbVmcq0a63QbfDZfysw592bJEekAfOnOhti2wVQcDcfSNjRnt/6qw651QQNkAKywcGQHE7Rzwv6Vi/UrfhPvZVJUkNJHptwBnsI71o7Zpa2EXNZYQzEtnI3c+suciTQm9slW9RwCOeJqX0+t8RsOqhAMHk85JGSJmnPTLsL5jIOGMRPyB/5q6VEZOx301TsaTlsYx+gNHaeyBXOn0yhFgnjBk1puqGa7OjCkkFRXNxMVyH96zuX8c0iboZpAOvAApDdvSaZdT1Eg1OG7nmqwIZGEM5rlVY19YYTmmti2KGSVGhCxeJFcG2SeKZvpwaJ0mnXuKaEhJwdnzMaX6kHmnDWv60Pq7GKvYtCBnr4XJoq/pD6V3ptDU5ZEhlisytWieKsukXyLRRcAjJnJ9f37Ugs6aKa9PMD/HNTcrHUPJO9f6pbF8IqyqxLEcn2HaO1UunsK1ku9oOpEKMQR649aC1fRbLMTcfb37AeuSTn6ZpkdcPB2pLBYBaCdg/lBn8pIzHIEYzQ8WhvVEX1nS2gi3rI3bHi5bcM2wGNrbH5WRBxHFJOk6tV1Nq74aAKxNwIPKUO6QR8jH0qua/bYzG5h/teTE4I7jvj2o8as+AbQVbasZAGwCR/OTEz+zVFKlQnlSYH8VWVtliglNwKgcbSDBHsD6dhmp/qZ/A2hS1x3QxG47VU/wAo5yR9hTjq+sQIto7gYTcyxgeoU9hj5xia+8RQbTqzBwBOfPmSSIAE8fb7DG6dhyK9E90DVk3JuiVUP5QsS7hVMKBz5VP0+dUjQt1fKVRxO0kGD3JE4nH2rcXSXWYcOZkmSM8sAJHvM1hqtNOoBB45A28eoMTFXSvbIOlpFM20KIOIxmgL1+urrECM0IVmuTJ/R14/5Ob2vob+P7VxqNMa6taCMmtGLYJSow1LSKT3kim+tMCKWuJqqi0c7dmFk0zsaqBSy4kV9bbtRnjtDQyUx4l0nNGWdVFLdIJFFKM1yq1w6XJMdFaFvNmtdVcyY96EtoSa6FzZBvejtbcmibemrTTWKY2bNSk1ZZWLDZFFaKxuIxRL6UGtdEIb+npWtfDef056h0wZIEmOe/09Pn+wj1Wm2WwLe4ruiJPmY5J4PpOf/NpqrxiNoz9BUh8RdNdyu1sgMxX6D9O1PCd6EyRrhvoun2RAwH527hunv+UikXW9XdtMQgLTO0MgZgQIB3Bswc5U5pX1HUX3vBoKnynGIC4P966uaw3AdxMHG5huHJwZ4+Yp2kSTEXU3ZN3iSPElljIE9mEyD/mvOmOxG9SfKe5GScwB7eueaJ1/SWd8sPsB88AVtpraacbV3M+ZzgR6e9PF6FZTaIAW13bgzGWIMsSR3MAduKYabpyg7hz7wD+gH96Q9JtFsljmD7fUdjVVpHWIJzx3qnrVCpbBdVYIAM/v5VgrgUz1FsQaSattsmpUmW9NGtsyaIvsNs1ODqEGtW1pfAGKpGkTk7MdWxdoHFd+DiidLp631GnMYoORlEndT6VgcZplc0hBhhWGosACt6sWqPdJqMVt/HgHJpXaU5oHWzNKopBtn6CssT86aabSwBS/p7Zpm9+ueUjpjCjQxW1u4BQCvmu7l6BUH06IoYeIKK6ePMDB+Yqb8ckwKqOiM0QPN/b608UwN7GF5A3fjn+wqX6no7i7tk7nIyeyiZA+fv61S3gCCCBbz3Iz70BduiDtYMSYOZwuY+ZNPFE5OyJ1mnbhlkBRkdzBx6xStNEVUiDCkg4H0H2MVb3fNHAOCw5zklfnSrqHk8gElmdAB/8AcwwJ/X7VVWznkkRN21c4BIIPvx/mCK16d00r+ae5n5jNUeo05QyYY4UxHMAz/T70Bp0a5uDKE7jzYwfWKKF+B/T0CsMSPUTPHp2p1orasccHg0l0Wh2GVbjBEk55pxZuTzj3HH1qhkFxGOJ/eRSXqdj23D7Gm4n50P1C0Y3D6j/FAYhNZpjuxTPpmlgZrnqN1Qea00eqEYrOVGjEaKgUe9aW3HrmhTPJ9KX3Zk8ik2x9JDLWLIpTfs0Zprk96OGk3RRSYjpiHS6M1jrOkycYq00fTlXJru7atzjNa2g+E0KdOT2FHKprW2oFdOa4tnXo9RYrK+Jrhr5rS1dFH6FcMbNozHriqXoqwvcge8fpSR39qf8ARmIHIA9/XvVEtE3021VtD+bmMz78ATSLqtzzKE8ogbduMywifTH6VSvkkYOMtjFJtfaAYEDGRn9CKvFaITF2k0N61A8QAlTJIDQSMEUrS7NmwEVibd8lyTLFlLEMSOdwM/Wj9RqSQxBj1zzjif3zQnTLzAeZQAzbu3ckgYpyTYJ1O65cqORuO7+VgTKt/Y/80Ouuac293E+jdsH6cV5rnYMR2GJ7x6f1+9eafUbjA459BP8AaiCwtzMOPLHIzkDiaIbUggEHnGRiff8Az+xk4jk84zx7UH4wnzKV9e4ke4oDIf6eTyDz+80bqElc5Bpd0zUSBz/WnbpiPr7GmigtkN1TopZpr7p/Ttp+VVeqsYBoG8u0TWmkgQtmD7QJPNJ9bqAJrnX60zAzQ1lN35uaVfoZO9I26Wpds8VR3b6219KnrGpVHgVh1jVs0+grOQEqQXrevwYFe6DUu+alvGJPFUOh1EAZHFLJhimxnbuMT9aPQE0adCvMihrybe9QnCR0Y5Ro8awTWZsFczROlcHvRT6YHvSqBRyFvjGaddN9znnnik1zSycU36ZYg5+tFCtja7Z8srJbsBkfc96W7lAJc7miADxuOCf7UVqLj3PIrMBGeAI+mSah+pacIWF27cQEyqgEsYIk449fpVsbI5QjWuBckt5TPyIgEV5dvBUgevrxP/FIEebmG3CCef0+fFF+Ku0g+p+/r8v81UgbspYnvA5/1EkEn9+tBXH8J4kAHIn396NUbkz5SI4/X9aH6j0/xSJ9s8cVrQrauj211Uk7TB9P36UTc1AB9J5BH96FTo5WBuA7eprO9p3XvvA+4pXIaLT4P+ln/SfpVRpJKwakehrAJiqTSaiI/tVMbVGm6ZzqhtPeKmviLXQIFU3Ur24T/SojrDbzAP0rSSbCpa0LNI8yTMmmOi0bs2OKI6boQBJpzobyKexpJSXBoQfWAno+0Scd5pbqbQn1p31zUTEUhAIOcChii5MbJJRRkdEJxTC10rAMVlbuiaM1HVQABVJwUQQlaDLmtKMynsSP1oe5rppGuvN1d5Mk/m9jWf8AEAGCaGyZWdMG7M0xvHbU50jW5ABpj1DV+U5zQtDbMdT1lVMcU06DqfFnacnv6D2qD1Gme4xINWHwZYa0SSN0iI71KSVMeLdqyl8HapLOxjsu1SfbdE1PHVEEr4G1ImZLsDPJJ/eaob+mW7JIZI74UEf6QfWld3yb2YBVXyxMmMTP3FTxNlcqJ/qGgl/EUDKxiASQZnFINZdhwvqJPzNUd/VqdwQ/6SPtj+4qS6pcLXN3HH7+9dL4ciCm1pEZwf2a20euZzCmlfhnb8uKO+G9NlifUAe9JVgcUwy3rWRzuExHHzpqtxbnEA9p5rK7bXIHJBIMdxWViwQ5ae32qTW9DrElwO0dh1/MZn9PpTI3wvGe9LxqMCcms72oEYq8dI5st2HNrA2KSajTRcn1/eK0tuZrfXNvQgYIGK2xcWSnsB6j1Dau1a50dyFk880sTR3iZIxRLFhz2pJL8O+M76MNQxKlvrQtu6HwftXt24dnPFTz647/AK1WEVWycpbsoLmhIBK1Na7UNujNVHT9b5YbigusaMEhh3oyfxmjrYsuJ4dlmbBbgUo0+qIBxPzrbqlw3H2qT4aeUH/VHJ+tYr5RKieBBjB9YpYXVs0+0gpOrMkbT5qpTpr9y2pkSY9qhGmZIzzxiqEdae5aG47SpiVMHFLJOXAwaV2OdLauIfMIqn+GeofiqpxHHv61EaT4sVvJeBI43jn61YfDWnQ3Fe2xZfY5+VTetMot7R+g6nS/h+oOY/vSH+HWGSc5kHOZGPenpG5Zkge8xHpUxd1KkXXEwrAKeSRMT7jmanjWy2WqEXU+mqBuWAwOSOD2yKmNbbiqBtWwd5wG5AyPmKQ9QviYrqkcaB0zT/4bt54x3qekD+9Xnwh08tb3sIXsO59zShStnGq03nDflEEenOAP6UMdIN5MjMfL5T2p5rrKktOBCx3g9v1ik96RBEQew9f8VIuY9QwY4j0oPT3ATmh+q6ozj60P0u5LV0cRxzj6Y+ugbSR9qVO8Hmm+otfh0h1lsnFZk3jO113m5xXaOrHNJr2nYcVj/FMpggj+tJ5JuMvhQ3YQHuKnNRbnzRR1rUzya31LKEpkiscjSpiy1qjgU0GokBScj+lDaUoR71jqkzig5FI5E2LBbuH+a02fUBp+WK5LXlMwv6H+poXU2gsdmzujMGYyMbcjiT6+1Zm6ed/6EH9DWoqpBlzU3cyqme8cewINdaTWOBhLZPPmE/oTmgw3fxB8oea+/ifVp/fuKWhvQTcuhpYohPaAF+471r8Pam6NQhRyp3epg+o2jn5Uve8Dwx+w/sK36dr/AA7itMgEHmDz2xWrRtWfvz6jcihiWkCQMD3wtctbQWiAFX8oUGJBk4MfMfehdJqEdVZXywBkEMI7n5/WgNfrIwpJY3UUTMxnc0do9f8AFc2Pp05GqEPXun3rZZoBXmQe3vNRep3EyPWv0H4p1zG3cP5lHb+v6/1r8+u6iFiO044rpbZy0jzTvuKqcSQP1r9i6WAtm2q9gMdvrX4r8P6c3r6jJEyfkK/T31m3Yi4YCPYUJuhsa2b9V1A2kbuTSzSmQfacciDkR6V51Q77YMEHmfXsa5tdJueCzLzGIIJj5DNTjK2PJaJLqGsO/HrTLpj9wKmdTdKXCHBGe+DTbp/UIHkz9DmupK2czdFHrOolVpRe6iN2OT8v6VxqrzxJTB9WAilTX0QyeT6HdWlEDloeDVMBgAfQUi1uoO8ljJo+5qZQEAifvSy4ik5mf37UlURTf0a6HQbl3Vu9obYNYaPWbU2itrpleaKQm/ovFvmvVuEjNfOCPlXaaYkCKzQ6pbJy7qd20nO1QsEsRA/KBJ4FD/KuK+isXOq+x714DW2nsPcbais7cwoLH5mOB70TGNdq5HtTyx8K3Soa41u2CYBZgw7fzL5Zk8FgaI6X0XSs8G+12Mstu2Yj/umPsTSOaHWNlL8DW91ryM6gfzGfMTzHpVJbsBZdstkDuePX6VN2etpai3aVwJbHlBBWJwAcwR966sdUm5Mkbokl8DnjykZ+dc3p3dHT5XmrMOsXSbbg+hB7dp/vUBaubTkn0r9O0fXbZZwZIIgghNmfytvw0EVOXvhizcuuyXlCSWK/mZR3gTuMfL71aM1WyMofgm+HdW1q8CpgGQcduasuq9bFuwpDDccmBOKT6Lo6LdQ2rq3F3KG2yxg4/LEjnmKTLauG54exmKkgiCNwB5g0JJSYYvyi2brYhQHJ8oLKe4iTjtWPRviR/FZVtptMcyoVTO4xPNL+q9LNq2AGBe85NvdgC0qO5O7mIAE9yR6VOdM2q2664H+zcST/AN8flX2/MfbmjHFSA8tlp1rQ2NQ77lCOE3o4HIiSGAGajLQuZ27iPUSF+fpVTq9aWUXU2EBPDJUmIP8AMSOPSD60kuXG28T/ALsPH9YroitaISe9glp5kEBh6HP60XoOhW3VmLEHsOwoZVya9Ou2iFxTpJbYlm9y1cUR2H6iidJDDIzS5tUx71z/AB23596AaTQ6baMV7p76Dmp29rJPNE6Ric0jRN4/1jnV30IxWWk1gFLHuRNLmvwcUqQqhqhjc+HrqyHMMOVi20f/ALOI+cehmtLXw75d7hFHq12Z/wDxadbj1RW9FuRbeot+USVc3Le+yIkgMu0wI/LEcR2FK16agQvbJLPbLpuJO1ACdwUgw5ggZbifSpts70l8M9N0i0p/+nvXvQlG09on53HLOvvKGjDevgBE/htOhOAskKcRuCW3IfPJAb3pLq9IqlbZIUqCT5gPPMNO4jG0LH1ozQatrQDb1a2TtCsbRmAGkEOT/MuPU8UjT70ZSS5oI6lobZ2G9dvXCBtBUFySTJO6+yEkk45wBW/R3s23KorszypZnt2SAvmc7Qj9gxOZwaz/AIRH3GwSt8jzI0NcCx5jZ9ScSPzQCBzXOj0RsJdZU3NcVbY2g7hvugOIksG227gPEbo9qZb+gf8Ahje1+nD7Eslixhhce8SzsQNoCbZPuftRus6vZRhaNu3IHmKs7i2wPEs0MfUj07xWfWDb08tbTzkeGXEEBlUFkWOPKRJHOB60t6Z07xrhlMxJ8hUJ3APmgH5icTW8Lpnka0PtISdoKeKAAswVZUH5QQHBIGOCYivLdiyVFy4llAWI3K2pS7uHCjfn0zgAes12l+3YYWLIBW4226+YuQQCtscQpMk8GPaT9duAMVcswE7t1xlI8I+YlhkDgkRthd3cCtVM3rVjPpfSLV62bl3xTPmATUWsDeiCbm+0H3S7AtmLL5yKP6FpCmsFhh49i5AKs7zZGyTJkm4ZEQTFR9/rb3m32LpEKAtr8jjuW2cXcADBOP5cTWenXWL+Lv8ABEzu2rZk+xO36n3NHyD0y06XpE1OptrctAI5KbVLnauzaQHkMoEnKyeOAMY2vg3Tuy2nQ7dumY3wQ7XfGuqhNsEr4YVjs8ykwCSN2Al0Vm/ddVs3b99kCk+EVsqoZgv52LNG5hxAzNNr3S9Sjpp7a3Ht72Q3S0g6kebYigqdi+Ex3xLMCwEKqhlaFaTO+ifCSW2SGY27r/8ATe225rQa2G3+aUJFzlQwIAO5ZFCXfgoksEuqqEgqTZYMgD3gy7VuQwi1+YyTuGFjIvUNL1DLksbBtnUYu7WhNh8RnVibgEoQZyCMDitLVrVurWgjubbBHVbilrbtuITcGViTDQBk5yeCybsRpVQo6d0JG1Vi0ztcs3bS6ljtNq54BttccbVLEOAjCFLTiPbnWdKtafWaU3LSrpbwVjtvPcR03lLl1HPnUQVbaxkEGfSjr/StTaa2bFouGtWSl0tLWw9jxtofcpthVLZO0QrUs6p8Pa+6FZ1dyXNtVa6r3C21DhWf8pVkMjEZMDNUuxOHvxT0X+FFu0ynx5vvdPmgWhd8HTx/KA3hXHnn8RfajU+GNO2z8RAzdMXU+F+Obvjm0W8advh7d0Hbv7cUm13Sdftcut1oUb2a6rb1VfEUKxf8UBV3Qu6IorqXwxrLWoNoB7gUPaFwOFQ2kC71JZ/w0AdfKxAhhgzStjGl34LFtbr3tSbdu1cv22bwGckWdTp9P4gXxBIJvhsTAQ8zTLQ/CSqGZ77uotM34Nq2xFzwVuqmw3t/BOHW2THoZCTqvTNaqK2pa5scuu17+9hteCrWy5MTbB4I8qn0rW70DqYZQp1EpIT8eNkbbZUN4kW2yq7ZByBFFJgMdPoQbjtdDeHZk3AfI5g7Vtd9rs3l9vMf5aQ37cGDg+3GfnT+x0HqDW1T+HbYX35a2HZ2JtqX3PPKsokDJYcmlut0TG4ZBGBM8zwRQbNQ50mkN24Dct3bcFnJBe1CqxjgAKzZGBOZnNEXdVcDreC77biLgG1TEkLHbyiFicgR719cEWL5GCGgEcgBBtHyFLvhP8zHvxPePSfSorZZ60b6y7F5gTsDGYZVKsdigjzgqcgxBU54orR3FI/LZuleFtrsdR38isP9vGB61tausb95SSV8C4dsnbK3bYUxxI3NHpJ9a+1V1l37SRkcEjsPSslasN0wXTabcyzbuIQCFIbb5iHZFCupJMBiCx7U7e+rFre5RqPzbo2+LCjeJz5gIUtzAPYGOui3WNsyScLySf5o/oSPrSewc2z3wZ7yXyZpWrTf4NdUhxbtoVmCqAI4Kf8AUW4u4MNrQCSre2RngULqtMy2zthk2llVN5u3TwRtK7+YDMRHAB7qeGPj3BOPTtx6UD8P3Ds1lyTvUMFeTvUZwrcj6UYSZpQQs1PRLhQsWFh7mT4hUXFtrhVKqPIMAxgABZ5hTesXEt3JnbvXJBMyEt7WUAHcfKvcDB5o/wDhkw2xd3lM7RMkGTPrUx1nUP8AxNobmiFxJj8xHFG7YlUjHUdaCMfCUBxAa4qrbckYI3CSqzPBB9610q3NS63XDOJK7RuJJAKhELksfMQZZvaZoIXCXAJJBAnJzVpoRtugDG2xfIjEEBQpHoQCR9TTvQsd7ZnY6memm2loIbzK28ndct21HCKZUs5baSx9OIIha/xfrEOwMhK27diWDyPC8Qm9Jf8A6p33Azdx2oTpA3XDu82bpznO3nPeuupfh2m2eTH8vl9fSt68mr0PbfxfqjDeFacOdxi3dFtU2i21kAti2QikieRNDabrptB3K6dbzam1qAzsxXxE/iWLlbdzcLm68o2nylVIj1jvGZkUsxYyckknhPWt+n8P7rcn3gSv2prbWhHplRpviS428BbbbhbtOhVvPbt2H06kQwOUZpEyDkGMUGPjC8jj8HTEowKSjk2wLdu0VSXkApbVSTLZbImp5XIOCRAePaCNsfKjOpj8U/8Ad/ejED/Rk/xfetr4a27CILa2wn4zKqbGQAqbkPhifOGzn2rTV/EV3fe3rZdNQbj3E23IYXUtKwBVwVH4KEQZmaldZ/1G+f8AYVtcPltfI/1oS6FcHGs+J7t2fGs6dj+IVcI4dN+47VO8gAEgjHKrMjFYt8ZXSbjfw+li7c8a6Nt78S74i3fEY+Luw6yFBC+ZsZpbeP4a/vvXjjyCiAcv8VX2YORaLHwJO0gfg321CGN3d2M+0cc1lqOqKzbiAzPuZo4BLEkCfc0luHy1vZ/Knyf/APoUv9Oh+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927366" y="-1562570"/>
            <a:ext cx="2667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61113">
            <a:off x="8179020" y="3364759"/>
            <a:ext cx="2466975" cy="20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1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THE LYNX’ HABITAT?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119085"/>
            <a:ext cx="10515600" cy="4057877"/>
          </a:xfrm>
        </p:spPr>
        <p:txBody>
          <a:bodyPr/>
          <a:lstStyle/>
          <a:p>
            <a:r>
              <a:rPr lang="en-CA" dirty="0" smtClean="0"/>
              <a:t>Boreal Forest Belt of North America</a:t>
            </a:r>
          </a:p>
          <a:p>
            <a:r>
              <a:rPr lang="en-CA" dirty="0" smtClean="0"/>
              <a:t>Canada from Newfoundland to the Yukon Territory</a:t>
            </a:r>
          </a:p>
          <a:p>
            <a:r>
              <a:rPr lang="en-CA" dirty="0" smtClean="0"/>
              <a:t>Alaska</a:t>
            </a:r>
            <a:r>
              <a:rPr lang="en-CA" dirty="0"/>
              <a:t> </a:t>
            </a:r>
            <a:r>
              <a:rPr lang="en-CA" dirty="0" smtClean="0"/>
              <a:t>&amp; Northern United States 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 rot="20982366">
            <a:off x="6915955" y="3592012"/>
            <a:ext cx="38250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Their dens are under fallen trees, tree stumps, rock ledges and thick bushes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0065" y="3958218"/>
            <a:ext cx="3579813" cy="264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6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INTERESTING FACTS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r>
              <a:rPr lang="en-CA" dirty="0"/>
              <a:t>Member of the cat </a:t>
            </a:r>
            <a:r>
              <a:rPr lang="en-CA" dirty="0" smtClean="0"/>
              <a:t>family</a:t>
            </a:r>
          </a:p>
          <a:p>
            <a:r>
              <a:rPr lang="en-CA" dirty="0" smtClean="0"/>
              <a:t>In Winter  fur is thick and grey</a:t>
            </a:r>
          </a:p>
          <a:p>
            <a:r>
              <a:rPr lang="en-CA" dirty="0" smtClean="0"/>
              <a:t>In summer fur is thinner and light brown</a:t>
            </a:r>
          </a:p>
          <a:p>
            <a:r>
              <a:rPr lang="en-CA" dirty="0" smtClean="0"/>
              <a:t>Main source of food is the snowshoe hare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Other food sources = small mammals, birds and small caribou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 rot="20911331">
            <a:off x="6444341" y="3640532"/>
            <a:ext cx="6096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lynx may consume 200 snowshoe hares in </a:t>
            </a:r>
            <a:r>
              <a:rPr lang="en-CA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year</a:t>
            </a:r>
            <a:endParaRPr lang="en-CA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1236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More Interesting </a:t>
            </a:r>
            <a:r>
              <a:rPr lang="en-CA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acts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More active at night </a:t>
            </a:r>
          </a:p>
          <a:p>
            <a:r>
              <a:rPr lang="en-CA" dirty="0" smtClean="0"/>
              <a:t>Can </a:t>
            </a:r>
            <a:r>
              <a:rPr lang="en-CA" dirty="0"/>
              <a:t>spot a mouse at 200 feet away</a:t>
            </a:r>
          </a:p>
          <a:p>
            <a:r>
              <a:rPr lang="en-CA" dirty="0"/>
              <a:t>Like to hunt </a:t>
            </a:r>
            <a:r>
              <a:rPr lang="en-CA" dirty="0" smtClean="0"/>
              <a:t>alone </a:t>
            </a:r>
            <a:r>
              <a:rPr lang="en-CA" dirty="0"/>
              <a:t>(not in </a:t>
            </a:r>
            <a:r>
              <a:rPr lang="en-CA" dirty="0" smtClean="0"/>
              <a:t>groups)</a:t>
            </a:r>
            <a:endParaRPr lang="en-CA" dirty="0"/>
          </a:p>
          <a:p>
            <a:r>
              <a:rPr lang="en-CA" dirty="0"/>
              <a:t>Males live alone except during mating 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season </a:t>
            </a:r>
            <a:r>
              <a:rPr lang="en-CA" dirty="0"/>
              <a:t>in the winter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10412">
            <a:off x="7286223" y="2662505"/>
            <a:ext cx="44196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093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HAS CAUSED THIS ANIMAL TO BECOME ENDANGERED?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4765675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THE LYNX is hunted by:</a:t>
            </a:r>
          </a:p>
          <a:p>
            <a:pPr lvl="3"/>
            <a:r>
              <a:rPr lang="en-CA" sz="2800" dirty="0" smtClean="0"/>
              <a:t>Wolves</a:t>
            </a:r>
          </a:p>
          <a:p>
            <a:pPr lvl="3"/>
            <a:r>
              <a:rPr lang="en-CA" sz="2800" dirty="0" smtClean="0"/>
              <a:t>Cougars</a:t>
            </a:r>
          </a:p>
          <a:p>
            <a:pPr lvl="3"/>
            <a:r>
              <a:rPr lang="en-CA" sz="2800" dirty="0" smtClean="0"/>
              <a:t>Coyotes</a:t>
            </a:r>
          </a:p>
          <a:p>
            <a:pPr marL="1371600" lvl="3" indent="0">
              <a:buNone/>
            </a:pPr>
            <a:endParaRPr lang="en-CA" sz="2800" dirty="0"/>
          </a:p>
          <a:p>
            <a:pPr marL="1371600" lvl="3" indent="0">
              <a:buNone/>
            </a:pPr>
            <a:endParaRPr lang="en-C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92976" y="3511502"/>
            <a:ext cx="7225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…but its biggest predator would be  </a:t>
            </a:r>
          </a:p>
          <a:p>
            <a:endParaRPr lang="en-CA" sz="4800" dirty="0"/>
          </a:p>
        </p:txBody>
      </p:sp>
      <p:sp>
        <p:nvSpPr>
          <p:cNvPr id="5" name="TextBox 4"/>
          <p:cNvSpPr txBox="1"/>
          <p:nvPr/>
        </p:nvSpPr>
        <p:spPr>
          <a:xfrm rot="20528930">
            <a:off x="2616825" y="2557395"/>
            <a:ext cx="977265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HUMANS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09231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28" y="349079"/>
            <a:ext cx="10515600" cy="1325563"/>
          </a:xfrm>
        </p:spPr>
        <p:txBody>
          <a:bodyPr/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Humans are the BIGGEST THREAT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/>
              <a:t>Population declined because of fur trade</a:t>
            </a:r>
          </a:p>
          <a:p>
            <a:r>
              <a:rPr lang="en-CA" dirty="0" smtClean="0"/>
              <a:t>People set traps to catch lynx for their fur</a:t>
            </a:r>
          </a:p>
          <a:p>
            <a:r>
              <a:rPr lang="en-CA" dirty="0" smtClean="0"/>
              <a:t>Forests have been destroyed for: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1) logging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2) road building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3) housing development</a:t>
            </a:r>
          </a:p>
          <a:p>
            <a:pPr marL="0" indent="0">
              <a:buNone/>
            </a:pPr>
            <a:r>
              <a:rPr lang="en-CA" dirty="0" smtClean="0"/>
              <a:t>			4) resources (trees)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 rot="191633">
            <a:off x="8798678" y="1600626"/>
            <a:ext cx="2467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Where are they supposed to go?  How are they supposed to survive?</a:t>
            </a:r>
            <a:endParaRPr lang="en-CA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 rot="20681280">
            <a:off x="752850" y="1766732"/>
            <a:ext cx="112787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don’t …that’s why there are only </a:t>
            </a:r>
          </a:p>
          <a:p>
            <a:pPr algn="ctr"/>
            <a:r>
              <a:rPr lang="en-CA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 </a:t>
            </a:r>
            <a:r>
              <a:rPr lang="en-CA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left in the world</a:t>
            </a:r>
            <a:endParaRPr lang="en-CA" sz="8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86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CAN PEOPLE DO TO HELP SAVE THE LYNX?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148113"/>
            <a:ext cx="10515600" cy="4028849"/>
          </a:xfrm>
        </p:spPr>
        <p:txBody>
          <a:bodyPr/>
          <a:lstStyle/>
          <a:p>
            <a:r>
              <a:rPr lang="en-CA" dirty="0" smtClean="0"/>
              <a:t>Protest (government buildings)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Take action </a:t>
            </a:r>
            <a:r>
              <a:rPr lang="en-CA"/>
              <a:t>(</a:t>
            </a:r>
            <a:r>
              <a:rPr lang="en-CA" smtClean="0"/>
              <a:t>internet …blogs </a:t>
            </a:r>
            <a:r>
              <a:rPr lang="en-CA" dirty="0" smtClean="0"/>
              <a:t>etc.)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Donate (</a:t>
            </a:r>
            <a:r>
              <a:rPr lang="en-CA" dirty="0" err="1" smtClean="0"/>
              <a:t>ie</a:t>
            </a:r>
            <a:r>
              <a:rPr lang="en-CA" dirty="0" smtClean="0"/>
              <a:t>. Big Cat Rescue)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AutoShape 4" descr="data:image/jpeg;base64,/9j/4AAQSkZJRgABAQAAAQABAAD/2wCEAAkGBw8PDQ0PDw8QEA0QDhAQDw8NEQ8ODw8OFhEWFhUUFBQYHCggJBolHRQUIjEhJSksLi4uGB8zODMsNygtLisBCgoKDg0OGhAQGi0kICYsLCwvKy0sLSwsLC8sLCwsLCwsLC8sLCwsLCwsLCwsLCwsLCwsLCwtLCwvLCwsLCwsLP/AABEIAOAA4QMBEQACEQEDEQH/xAAbAAEAAgMBAQAAAAAAAAAAAAAAAQQCAwYFB//EAEEQAAIBAgMDCAcECAcBAAAAAAABAgMRBCExBRJRBhNBYXGBkaEiMkJScrHBByOy0RRDU2KCkuHxJDM0c6LC8BX/xAAaAQEAAgMBAAAAAAAAAAAAAAAAAQIDBAUG/8QAMREBAAICAAMECQQDAQEAAAAAAAECAxEEITEFEjJRQWFxgaGxwdHwEyKR4TRC8RQV/9oADAMBAAIRAxEAPwD7iAAAAAAAAAAAAAAAAAAAAAAAAAAAAAAAAAAAAAAAAAAAAAAAAAAAAAAAAAAAAAAAAAAAAAAAAAAAAAAAAAAAAAAAAAAAAAAAAAAAAAAAAAAAAAAAAAAAAAAAAAAAAAAAAAAAAAAAAAAAAAAAAAAAAAAa514LJzinwbSMdsuOvitEe9aKzPSGqePoxaUqtNOWm9KKv2FI4rDM678fzCf07eSwmZ1EgAAAAAAAAAAAAAAAAAAAAAAAAAAAAAPEru1Spb33p3Hke0P8m/t+kN2nhhz/ACsjKUaFoylnL1U5cDDTWufr+jLj9K1yBk4/pMZ3ivut2M7xV/TvZPuOz2TeIm8b8vqw8VHSXYnbaYAAAAAAAAAAAAAAAAAAAAAAAAANdevGCvJ24cW+pGLNmphr3rzqFq1m06h5tbacn6i3VxdnL8vmcPP2xeeWKNeuev2+bZrw8R1VZ1pS9Zt9rbXhoc3JxObJ4rT+eroyxSI6QxXV5ZGBLOM3xZO5RpLm3rn25jcmkwlbS8f9tuPlp4oz4+Jy4/DaY/PLp8FZrvqmePxFP0ko14LWLXN1UuprJ+B0MXauWPFEWj+J+0/wp+jSfV8l3Zu1qVfKLcanTTnlLu4rsOvw3G4uI8M8/KerDkxWp1XzbYgAAAAAAAAAAAAAAAAAAAAGjGYlUobzzekY+9LgYOJ4iuDHN7f9lelJvOoeDVqynJyk7yfglwS4Hks+e+a/fvP9exv1rFY1DG5hSm4GSYQm4E3CE3AyUgjSnj8Ol99BWkmnLdyafRJWLbnx15TH5tek/wCsvY2NtNVo7sn97FZ9G8uJ6Xs7jv8A0V7t/FHx9f3aefD3J3HR6Z02AAAAAAAAAAAAAAAAAAAADndoYjnKsn7MG4R7n6T72vBI8t2lxH6uaax0ry+7fw07tfarnOZk3CGjGY6nRjvTdurpZatJtOoDZ2MVelGrFWjJu19bJtfQm9Jpbuyho2ptmlhZUlWe7Cq3FT6IyVterMtTFa8T3Tk9CnUUkmndPNNaMxGmdwhNwMovjmnk1xT1RMTqdomHjKq8PiLrWEsv3o/1RkxXtgyxevo+Mf3DJMReupdvSqKcYyjnGSUk+pq6PZ0tF6xaOkuXManUsyyAAAAAAAAAAAAAAAAAA04uruUqklrGEmu22Riz5P08dr+UTK1I3aIcxFWSXBHi3UTchCUB8925tacsRUyTSk4pPoSdjscLSK02w3nm7Lk7f9Eo3Vm4t26m215NHO4md5bMlejw/tDhvUqHxT+UTPwU6lF+h9nuJqczVpSu6dOUFFv2XJSaj2egy3G4+ffj3+//AIik+h1sqsVrJLtZoL6V6m1KMdZp9haKWn0Glf8A+1Fu0IuT6P7F4w2nkjkzqYDE4mSnzTi7JektxNLT1rG1XgM1+lfp81P1aV9Lqdi4epSw8KdW29G69F39G90eg4PHfHhil+sfkNPLaLWmYXjaYwAAAAAAAAAAAAAAAAAp7Xf+Hqfw/iRp9oTrhr+xlw+OHO3PJOiXIGUZWafB3JRMPmXKfZ86WMrL2XUcovjCTun4M7OC8TTTDbzd9sGrvYTDPhRhHvjFRf4TmcRO8k+75Qy1jk8zlnT3qdD4p/KJfhp0iVn7N8DGpDH0533ZLD+q7NNOo00zscJjrm79L9OX1a+W011Met79XkXQk789iLdMd+DX4TY/+Zh9G/z3Mf8A6LLuF5LYKn+p33xqylO/c3byM1eCw1/137eas5rz6Xq0aEKatCEYLhCKivI2K1rXlEaY5mZ6thZAAAAAAAAAAAAAAAAAAAAFXakb4er1QcvDP6Gtxle9gvHqlkxTq8OYuePdJNwFyBW2ls+jiqe5Wi8vUqQe7Uh2PpXUzNjzWpPJWa7Nl4NYehToqbmoXSnJWbTk3mu8rkv37TZMRqFHlTSlKlScYyklKd3GLaWmtjJhmI6onqt/ZpUipYuLaUmqNotpSducvZd6O32bMd6/u+rV4mOUO8Ou1QAAAAAAAAAAAAAAAAAAAAAABDV009GJ5jkK9J05zpvWLsuuPsvwseN4nDOHLNJ/I9DqUt3qxLC5gWLgTcBcgZRqNaNrsdid6JiJ6tGJwtGr/m0YSfvJbk1/FH6l4yTCO75FGGJo/wClxc7fscX95DsU3p5G7i7Qy06W/n8+zFbFWesfx+fdfw/KuVOShjaEqMv2lO86b67a27LnTxdqUnlkjX5/PzYLcNPWsuiwuKp1YqdOcZwfTF37n1nTpkreN1ncNeazE6luLoAAAAAAAAAAAAAAAAAAAAAeZtrZ7qxU4L72Ktb34+728P6nO7Q4P9ever4o+Pq+zPhy9ydT0c2pfk08mn0prieYmJidS303AXIE3AXAXCU3Ay37x3ZJSg9YyzXdwfYTFphEwrQwroS57DzlBe0lnbqktGjNjz3xT36T+evzVmsW5Wh1OyNqxrrdlZVUs0tJLivyPRcDx9eIjuzyt5efrhpZsM05x0ekdBgAAAAAAAAAAAAAAAAAAAAAUNobJp1nvZwqe/DV/EtGafE8Diz855T5x+c2XHmtR4OK2VXpezzkfepZvvhr4XOJm7MzY+cfuj1fb/rbpnpb1KSqJ5XzWq0a7Uc+YmJ1LMm5AXAm4C5CU3Ayp1N131WjT0a6UyYnSJjbRWXNVIyg2tJ05dNv/XTJi047Ras+uPz4HK0al2WzcYq9KNRavKS4SWqPX8LxEZ8UXj3+1zMlO5bS0bCgAAAAAAAAAAAAAAAAAAAAABXxWBpVf8ynGXW1aS7JLMxZMGPLGr1iVq3tXpLksdRVOtUhG+7GVld3drJ6955Ti8dcea1K9I+zo47TasTKhisfTpOCqTUN9tRcnZNrov3mKtLW6QtM6b1K+hRLK4C4E3ISxxXpUXxpy3l8LyfnbxLehX0r/I3F/eVKT0lHfXxJpPya8DsdkZNXtj843/H58GvxVeUWdad9pAAAAAAAAAAAAAAAAAAAAaZ4qnH1qkF2yijHbNjr4rRHvWitp6Qr4na+HpwlOdS0Iq7kozkku5GGeNwdO/HzWjFfyefheWGAq1YUqdZyqTkoxXN1YpyembjYtHFYpmIifhJOK0Rt5W13/ia3x/8AVHm+P/yb+36Q3sPghyXLGnvU6XxT+USeDnVpMnRc+z/BTrUcXFSk5UlSdKLd4585vR791G7bhI4jva8Ua16+vVi/U7mt9HqqRxtNlNyAuBlf0ZrjBr6/QDHkzeOMo9e+n/Izf7Ptria+/wCUsWeP2S749S5wAAAAAAAAAAAAAAAAAc1yhxFWFe0ZyUJQTSUmle7Ty7vM8/2pky0zaraYiY9E6bvD1rNecPHlXk9XftzOVa1reKZn2y2IiI6Medl7z8WU1CUOHOKdN/rIShnxa9HzsXrOpRPRwWGqyo16c0vSp1IzS/ejJP6HUrbpaPaxTHofRNpVozrTnF3hPdnF8YuCaNPjZieItMer5QtijVIhznKf1KXbP5RHC9ZTd7n2UrPG9lD51Tt8B4r+76tTP0hux6Sr1ktOdn+JnC4qIjPfXnLbx+CGi5rrpuQMZysn2EizycjfF0eref8AwZvdn13xNff8pYs8/sl3J6lzgAAAAAAAAAAAAAAAAA8LlXh704VV7Et2Xwy6fFLxOR2vi72OLx6PlP8AbZ4a2rTDmLnn26XAKXDUDydv7N3t7E0leL9KrFLOnN6u3ut59V7G5iyeiVJha2TO+HpP91/iZgzRq8rR0UeVE0qdFv3p/KJl4XxSrd6P2ebQjRp46WsmqKhHjL7zyV1c6WPiK8PF7T11Go8+rBbHN5iFqU2223dt3b4s4kzMzuW0i5Am4GNRPdfcTEEvb5IYV85UqtZRjuLtbu/JeZ2uysX75yeXJqcRblEOqO41AAAAAAAAAAAAAAAAAA116MakJQkrxkmn2MpkpF6zW3SUxMxO4cHjsNKjUlTlqtH0Sj0NHkc+G2G80t+et06Xi0bhouYli4GVOo4u8XZiORMbYtrojGK4QW7G+rshM7GnF4SjWjFVqe/uybinKUY3dtUtdOJat7U8MomNtsIxjFRhGMILSMEoxXciszMzuUpuBNwJWYG9JuUacFeV7ZdM2ZcdJtMRHWVLTrm7XZ+FVGlGHSs5PjJ6nquHwxhxxSPyXPvbvTtZM6gAAAAAAAAAAAAAAAAAAKG19mRxELaVI+pLh1PqNPjOErxFfKY6T+ehlxZZpPqcXisNOlNwnFqS8H1pnmcmK+O3dvGpdCtotG4abmNKAJAASBKAlICXOzUYLeqyySjm1fh1mSlJtPJWZ06rk/sbmVzlXOs1ktVTX5noeC4L9L99/F8v7aWXL3uUdHtnRYAAAAAAAAAAAAAAAAAAAAAGjF4SnVju1IqS6OK7GYs2DHljV42tW81ncOfxnJhq7pTTXuzyfj/Y4+bsm0c8dvdP3bVeJj/aHk19l16frUp24pOS8Vkc+/B56daz7ufyZoy0npKo0a8xMdVyxCU2S1aXa0gLNDB1J+pTnLrjF2/meXmZ6cLmv4aypOSsdZehQ5O4ifrONGPTnv1PLLzN/F2VknxzEfFhtxNfQ97Zex6OGV4K83rUnnN/kuw6+DhceHwxz82rfJa3V6BsqAAAAAAAAAAAAAAAAABFyA3gMXIhKOcI2IdUbGPPEbEc+NmnH7bd8TVfWvwo8xxv+Rf2/SHRxeCHjbUpKVOPVJ/IxYZ1K1ntcgko/pOSv91m/wCM7HZ0/ut7vq1c/SHX8+dTbW0nnRsTzo2MlMnYlSJGVyUFyRIAAAAAAAAABAC4EXAhsgYORG0tcqhXY0zrEJV6mIK7FapjLdDI2lXntNLW/gysynTwsZjYTqzakrtrK6voug89xcbzWlvYvBCpjqq5tZ+19DDTqvK3yYxsY87ms9zp1tvfmdXgYms2931a2bnp0cMdfpOluWu3QxJO0N8KxbY3wqFoQ3RkWQzTJGaJQlEjIAAAAAAAAAAxaAgCGiBhKJVLVKBGhqlSI0lpnQKzCdtUsMV0NTwfUR3U7Q9iUaivOlCT4yjGT8zBaJ2tEw0T5PYeHq0KUb62hFfQp3VtpWy4e4vAzY6q2lshs+K6DLpRYhhEi2hYhRLaQ3wpkjdGJZDNIlCUiRkkBIAAAAAAAAAAAiwCwEWAhxIGLgRpLHmyNBzJWYSjmCNDZGFkY5ps2xq07kdxMS1qgWrGiZOZL6Qnmi2hKpk6QzUSdDJInSE2JE2AkAAAAAAAAAAAAAAAAAACNCCNANANBYjuhYd1INILE6SWJQWAWJEgAAAAAAAAAAAAAAAAAAAAAAAAAAAAAAAAAAAAAAAAAAf/2Q=="/>
          <p:cNvSpPr>
            <a:spLocks noChangeAspect="1" noChangeArrowheads="1"/>
          </p:cNvSpPr>
          <p:nvPr/>
        </p:nvSpPr>
        <p:spPr bwMode="auto">
          <a:xfrm>
            <a:off x="8532701" y="416253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jpeg;base64,/9j/4AAQSkZJRgABAQAAAQABAAD/2wCEAAkGBxQSBhATEhMSFRAREBUSFRcVExcSFBARGBcZFhYSFhQZHiohGBopGxUXIjEtJSsrLi86FyAzODQsNygtLi4BCgoKBQUFDgUFDisZExkrKysrKysrKysrKysrKysrKysrKysrKysrKysrKysrKysrKysrKysrKysrKysrKysrK//AABEIAOYA2wMBIgACEQEDEQH/xAAbAAEBAAIDAQAAAAAAAAAAAAAABgUHAgMEAf/EAFkQAAEDAgMDBAgODgUNAAAAAAEAAgMEEQUGEgchMRNBUXEiMmF0gZGTwRQXM1JTVXOUobGywtHSIyYnNjdCQ1RykrO0w9MWJGSj4RUlNDVFYmV1goOipOL/xAAUAQEAAAAAAAAAAAAAAAAAAAAA/8QAFBEBAAAAAAAAAAAAAAAAAAAAAP/aAAwDAQACEQMRAD8A3iiIgIi8GPYo2kwaeoeHOZBG6RwbbUQ0XIF910HvRSozVUEXGFV+/wD3qX+cn9Kqn2prv16b+agqkUoc01XNhFb5SmH8VcTmms9qKzy1MP4iCtRR5zVXc2D1XvimHz1xOaq/2mqPfVP9ZBZIos5qxH2ln990/wBK+DNOJe0svhrKdBaoo0ZlxI/7Gf4a2D6Fz/pFiXtOff0P0IK9FHOzLiQH+pnnqrYD5l1f0sxHnwSf33AUFsii25sr+fBan3zTn5y7W5qrefB6vwTUx+egr0Ui7N9SBvwiv/6TTv8AikXkG0OTlg04RjAJ5/QoLf1g6yC5ReDAcVZV4RFURhzWSt1APADm2JBDgCd9wV70BERAREQEREBERAU1tK+8DEe9JPkqlU1tL+8DEe9JPiQUNN/ozP0R8S7F0UR/qUfubfiC70BERAREQEREBERAREQEREBfHHsT1L6uMvqTuooJTZQ/VkGkPdnHinkHmVaozY6fud0n6dT+8zKzQEREBERAREQEREBTe0iYsyJXuabObTuIPQVSKV2pH7nuI97u+MIKLDnXw+I9MbD/AOIXoXjwc3wmnPTDH8kL2ICIiAiIgIiICIiAiIgIiIC4S+pO6j8S5rjJ6meooI3Y5+Dqk/Sqf3mZWii9jv4PKXuPqf3mZWiAiIgIiICIiAiIgKT2rH7neIe4fOaqxSO1n8HWIe4j5bUGfwE/5jpu94vkBe9Y7Lp+1+k72h+Q1ZFAREQEREBERAREQEREBERAXx3anqX1EEPsaffIcQ9bPUj+/efOrhRmySmEeTGAODr1FQSRw1cs4EC/EAi1+eys0BERAREQEREBERAUjta/BziHuI+W1VyktrA+51iHuHzmoM3lr73KPvWH9m1ZJY3LP3t0fesP7NqySAiIgIiICIiAiIgIiICIiAiIgjtkg+0SD3aq/epVYqN2RH7Roe5PVfvMp86skBERAREQEREBERAUrtSbfZ7iPe7j4iCqpTW0lt8g4j3pKfE26DKZbH2u0nesP7NqyK8GAC2A0o6KeL5AXvQEREBERARfCUug+oiICIiAiL4XIPqLgZmji5vjC6Za6MMN5Ixu9e36UElsdP2jx98VX7d6tlE7Gx9z+A+ulqXf+xIPMrZAREQEREBERAREQF5cVw9lRhssEoJimjdG8A2Ja4WNjzL1IghW7LaUABtTiLQNwDax4AHQNy7mbNqYcajET11svmIVoiCSGzuktvdWHrrqnzPXB+zWgPFtSeusqT/EVgiCHk2T4Y7toZT11U5+eur0ncJ/Nne+Jvrq9RBBek7hP5s7y8311P5+yPh+H5Z5SGBw1VUDTeWR+m7ra2hziA4X8PA7ituqF2yx6smgDnrKYeOUDzoMFmjKsOKbV+RqC/koMKZINDtJLjM4C5sd3ZFZWPYxhQ4wyu655PMQu+hNts1SP+DxfBN/irtBBDY7hP5s7y831130uyfCo52vbTdk3eCZZXWPMbF3FWyIIR+yDCS4k0ziSbkmomuT0k696ms25RwDDzG2WmmkqJfUoIZZpJpO6G69wvu3+BbfcbC54BQGzfDXT4lWYtUMcJ6qV0dO2Rpa6npGHS0Bp3tLrb+oHnKCIoqHA21scdXhddRco4NY+q5ZkTnHgC/Xu+JbFh2W4UBuo2HrfI75ypsYwyOqwyWCZodFKwscO4ecHmI4g81lgtnNS85fMEpLpqCeSie48XiMjk3npvE6M+FBn8Lw6KmoWQwMbHDGCGsbwbclxt4ST4V6kRAREQEREBERAREQEREBERAREQEREBRm1kfakO5WUh/v2KzWvcxSz4tXSUdKxjaKmqY/RFTISdU0T2yGCBg7YggBxO7iOi4ZGEj005bW1Ggbr6dOr7H4L61YrXea8NLc7CrpK+lixEUoi9DVGjTURXLgO2D2gnnHretVGTcwivwQTaDHI174pYydXJzMOl7Q4bnC/A91BnEREEttIqpW5YkhpgXVVXanjANi0SEMfJu3gNa69xwuFn8LohBhsMLSS2GJkYJNyQ1obck8TuUDmLEHUefPRtdTzOoo4m09JLDaVkD5D9lfLGOza5x0tFgRwG8rZCApDMGGVMc1ZUQ1rKWDkuXIELHkzRsIL5Hv3CPS1t7DV2PbDn55hzFylX6BoXh9ZJZsj2Wc2ghPbzSHgH2vpad5Nt1lFwQGrxHBIKmapNPUUlRC9jZXNZUy0jzYyj8YOaHE85sEG08FrDNg9PM5ul00Echb60uaHEfCvavjWgNAAsALADgB0L6gIiICIiAiIgIiICIiAiIgIiICIiApTZg22UWA+qCpq+Uvx5X0TLquqtQGRMWkmzXifJRT/wCT3TXEkgawRVjAGTRNaXatJsDw3EHpQZHaS+NmBudNDQSR2Lb1jyxrXcQGaY3EncdwIO5c9ltEYciUbXagXR8ppczQY9ZLuTA42F9xNyVgNqtJXumZURiB2H4e0VjonPe11RPHdwLg0XLW2BAuL7+5a+wavFRhEE7e1mhZKOp7Q63woPYiKLzNtEhp8S9C08UtZXcDDAL8n7o+xDe7xtz2QZfOlHSy5ek9HFzaWMtke5rnsLC09i68e/cbdKi4MEwmUXdjFRNEfycmK9h1EXDvhXbjTcZxHAKmnkoaemZPFpGqoEkjTcOF9O6xtbpF+CzkmzTDJGsdLRQ8oGjVoLowXW33EbgDvQYwZgoaaj9BYKyGWrkBEbIOzjjd2vL1EwuNLeJuSTa3OuWPYU2iGXQCXClrY6UuPF3LROiLz3S+3jVjhGCU9LAWU0EULTxEbA3V3SRvPhWI2i4VNUZdtTND6iGohqI2lwZrdE8P0hx3AkA8UFOil8r53grKl0Dmvp66P1SmnGiQd1h4SN593NvsFUICIiAiIgIiICIiAiIgIiICIiAiIgKOyraDOmLUvASvixCMdIlYI5T5SL4QrFQmfpfQmZcKr28TP6AmaOMkE+9v6r26h1oLarp2yUr43i7JGOY4dLXCxHiKkNlkjo8DloZCTNhtTJTG9ruiuXwv3cxY4W/RVotbZ5wTEYs0Nq8JDeUrYhTVOq2lhb6nUm/O1txffbSBY3sgyWd8wTPrW4bhxBr526pJPxaCn55Xnmcb9iO7fovmMnZSp8Ow/RC28jt8szt8s7+dzndF72HAeMrhkrKrKDD3DUZaqZ3KVE79755TxJJ36Rc2HnJKyuM4tDSYbJPUPEcMYu5x+AADeSTuAG8oPai8WC4k2pwiCoYHBk8TZWh1g4NcNQDgCRex6V7UBERBO5vydT4hTt5QFlRHvhnjOiaBw3ghw4i/MfgO9TOEZuqcOxFtHjNtLjpp65otFOOZsvrH81z4d3ZHPYXn2kmzBPRueIqqGZ0QbIQBNbgY3cD1cePHis7jGFQ1WHvhqI2yQvFi1w8RB4gjmI3hB7Gm7bjeDvHdC+rWDaufL9Q1kxkqMEe4Njk7ebDyeEb/AF0XR8G+wOyqSpZLTMkjc18cjQ5rmm7XNIuCCOIQdqIiAiIgIiICIiAiIgIiICIiAobauzVR4YOnGaMeNxCuVGbTG3hwv/nVD+0QWDZQZHNBBc22oX3tvvFwua1pjdVVQ7S6melBlbDh9O6enHbVERklBMZ9kbxHT2Q51moNqGFuoeUNWxlhvY8ObK0ji0x2uT1XQVlXUsipnySOayONpc5zjZrWjeSSeAWrsRecUoqrEaiMjC6OnmfRxPBtVStY69ZJGeLRazAek8Of3U8UuPVTJJWPhwWNwfHE7sZMSeDdskg5oRxA5+PVQ7R3CPZ7iFgA0UcjAALAAt0AAcw3oPRkAWyNhveFP8MTSs+sRlCHRlOgZ6yjgb4omhZdAREQaxwPKlLX1GNQ1ULX6MWlc13ayR644j2DxvHajdwNt4XbQVdVhOZ6OhlmdWUVa5zIHyG9VTOaLlrz+Uj3jfzC/CwB81fmp9DnbE6aGm5WsquQmpWg6WzfYgH6zzOBa7rDQLi11QZPyrKyvNdiMgmxKRukW9So4z+RhHN3Tz3PG5JCrrqRk1G+KVrXxSNLXtcLhzTxBC1xsxikoM24hhLnF9PG0VdKTv0QvcAW363jwtcedWWcM0wYbhDp6h3cYwdvM/mY0fGeAU5svw2ofJU4nWgtqa8t5OM/kKVvqbADwvcG3cBO8lBfoiICIiD5qHSF81jpHjWv3bGMKP5GUdU8nnK6jsUwv1k4/wC8foQbF1jpHjTWOkeNa3OxHDOio8t/8r56R+Gf2nyw+qg2TrHSPGvuodK1p6R+Gf2nyw+qvQ/Y1hxpWx/1gMaSbCUDU4/ju7Hebbu5zINh3S61uNiOF9FR5b/BchsTwv1k/lj9CDY6LXQ2K4X7HN5Zy5DYvhXsUvl3/Sg2HdYHOOXhX4U2LlnwOZNHOySO2tkkZu0jo3/EpsbGcK9hk8vJ9K5ek1hPsEnl5frIMnk3JraCsnmdV1FTPO1jXvncHENaSQBz/jdKzk2F0rqjlHw07pL31ujYXX6dRF1Iek3hPsD/AC8v1k9JrCfYJPLy/WQXZnYPxm+MKF2y4gDkl8ETmumrJ4aaNoIJc5zwbbu40rgdjGFewy+Xk+lezBNleHUmKxVEUT+ViOpmqVz2h1rB2k8SL7kFjSw6KZjBwYxrR1AW8y7URAREQdDaOMVrpQxnLOYGF+kaywEkMLuNrkm3dU1nDOjKSYU0DRUYlI28VOHWJ7riBu3XIHE6Tw4qqlaTE4A6SQQDYHSeY2O4rWMuxWnfiD5pK2udNI4uc/XG1znHibhiD15ayBJJigr8YkFRW31RxDfT0gvdrWt4OI8QO/sj2S2KtYV2xChlm1ulqg8jsiHRjlHc73DRbUee3HivKdglD+cVn60X8tBtlFqdmwejaexqqwdTox8TF6GbF4Rwr8QHVK0fNQbQRayGx2P2xxLyw+qnpNQ/n+JeWb9VBs1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8685101" y="446733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0876" y="1507500"/>
            <a:ext cx="2362200" cy="1933575"/>
          </a:xfrm>
          <a:prstGeom prst="rect">
            <a:avLst/>
          </a:prstGeom>
        </p:spPr>
      </p:pic>
      <p:sp>
        <p:nvSpPr>
          <p:cNvPr id="9" name="AutoShape 6" descr="data:image/jpeg;base64,/9j/4AAQSkZJRgABAQAAAQABAAD/2wCEAAkGBhQSERUUEBQUFRUWGRcXFRcWGBYYFxcVFhoVFxYYFhcXHSYeFxojGRgXIC8gIycpLSwsFSAxNTAqOCYrLCkBCQoKDgwOGg8PGjYlHCUwNS8sKi8sKS0pLSwvKiwpLCksLSw1LDAsLy8sLSksKSkqLCwsKSwxKSwpLCwpLCwsKf/AABEIALkBEAMBIgACEQEDEQH/xAAcAAABBQEBAQAAAAAAAAAAAAAAAgMEBQYBBwj/xABFEAACAQIEAQcHCQcDBAMAAAABAhEAAwQSITEFBhMiQVFhcTJSU4GRkrEHFBUWFyNC0dJUYpOhweHwM3KCNENz8aKyw//EABoBAQADAQEBAAAAAAAAAAAAAAABAgMEBgX/xAAzEQACAQIDBQYFBAMBAAAAAAAAAQIDEQQSMRMhUZGhBRVBUmFxFCKBsfAGU5LBMjPRQv/aAAwDAQACEQMRAD8A85t0qk26uLPJi8wBhVnqYwfWANK+1WxNKgk6skr8WfLo4atXbVKLduCKoCngKsxyUvfue8fypz6r3v3PeP5Vgu1MH+6uZ1d14z9p8ipoq2PJi9+5739qrr2GKMVYQRuK6aGMoYhtUpptcGc9fB16CTqwaXqhqilZKMldVjlEEUyRUnJTT29ahoDVFOc1RzVVsSMXV0pqpb2tKY5nvqrQG6Kc5nvo5nvqtmBuilmzSKAKKlpwtyNcq9xMH2dVd+iW85Pe/tU5WCHRUz6Jbzk97+1H0S3nJ739qZWCHXVGompf0S3nJ739qPolvOT3v7UysCFwg63UGSAND4bHrpZ4eM0Zx64mZA2nvo+iW85Pe/tXfolvOT3v7Uyskf4bgV+dWEYhw122rKR1G4AQwnrFe1/VLCqXnhtlgHcCEZYRSQpJYQ2bQ6GAAT3V4ngcI9q7buA2yUdXALGCUYMAdO6vR/tjxnocJ79yuPEUakmsp00KkIp5jQWeTWFdZThlk5j0DlbLEbkxJBIOsDQjSrzD/J/w9lVjgrKkgEqV1BIkg942rB/bHjPQ4T37lH2yYz0OE9+5+dc/w1fh1OjbUvxHoH2d8O/Y7Hu0fZ3w79jse7Xn/wBsmM9DhPfufnR9smM9DhPfufnT4avw6jbUvxGp49yJwVsoLeFwyls3lKANMvWfE145y7wiW8Yy2kVFyWyFUQslASQO861q+K/Kbib4XPYw5yzAS5cB1idDvsKwnHeLnE3jdZQhyquUEnyAF3Os6VehRrQqXnpbiYVqkJR+UOCib1qfPX416LbtliAoJJIAA3JOwFed8E/17X+9fjXrvIxAcZbnqzH1hWivOfqGG0xVGHFW6nqv09U2WFrVODvyRYYb5PbrKC9xEJ/DBaPEyKi8X5F3bCFwy3FGrZQQQOswdx6623F7GJbL82uIkTmzLM7RGh76fwFm4LQXEMrvrmKiAQSY08KyfZlB3gotPzeH3/osu1cRFKo5Jq/+Nt/2/s8hrM8qB94v+3+pre8f5OPhcpZlZWLZYmdI3B7jWD5U/wCon+3+prDsGnOl2goTVnZ/Y7O3KsKvZ7nB3V19xrh3JXFX05yxYuXEJIDKBEjQ7ntqNxPg17DkDEWntE6jOCJA3g7H1V6lyOw+IfgRXBNlvl3yEELEXQW1Og6M1F+Ue69vhVizjTnxRYHMASAVzZiWgCchC9+pr3axEnUy7tbevueEdFZM3pf0POOJcGvYfLz9p7ecSuYRmAiSPaPbVe29en/K5h2uXMAiCWdGVR2sxtAD2mm/sow+YYdscBjCmcW8oyx4eVGnbMCYq0cRHIpS8SrovM1E8zorZ8l/k6N84hsXd5i3hmZLhEE50EvqdAoEGeuRSuUHyf27GCGKsYk31d1W3lUAMjnKJ1nNMj1VbbwzZbldlK1zEPtTNeov8ktleZs3saExV3UW8oKkCM4TWSQJgk6kbVVWfkvL8SvYRLpFqyqPcusokB1VgAAYmSe6FJ8afEU34k7GfAwdFbTlNyFs28H88wGJ+cWA2R5ABUzlkERIzQIj8QOoq8v/ACT4WybZxOP5pbi9HMEVi4EtBYxlAjv1pt4WuNjK55fRhv8AUHrPsBI/nTl3LJC6iTB2kToY6pFMWzD+34VqZE7naOdqLno5yqEkrnasOBWLd2+iXmKo0yQyJGhIln0AmJMExsCdKps9ScBctZvv8+WN0iQdOo7jc+qoehK1NPa5Jo2H+cc+BbBAeFD5TzYuN0syiczBADEkjaYqFhODWnNxXxCIUuG2G0KuMwRWHSHRJMltYUE61AbHWCkZCCR+9IOVYPlQYYETGsmaRafDhVz5sxClokwdQQIPcG16nI3AqnzcS7sWHDeEW7toOcQltstxmV8u6EZQJcHUGTpOogNrHcJwVXsi4cRaSUdgpK5syc5KEZ5U9FdSNc4iaqmv2g65RoAZZgT0+llYqZBUdEx477VIF3Ck65tzrBGnbAOUGddBGXqmKO5G4uLHJ+wMTds3MSrKlsMt1GRULkoN3kMoDEmDMD1VIwnI9L1xFtYlOmTCgC4yhUdyYVpY9AaQB94upMgZ7ibYcAi15YyhSs5DrLHUk7HaT1AHQz27icPIKZlMRqGXbRT0H2I1bWSTpAmo+bwZb5eBfYrkVzSK13EJbzWxcAdSssSoNtelqVDCSNpGnWM1isquyo2ZQSA0ZcwBiYkxPiaeN/DRPTJCmFOaCfwgnNoBrMaSdKh469bLDmhCxGszILamSdSI2q0b+LKyt4Hedo52ovOUc5VyhK5yoeO8s94B9ZAml56ZxDS3qHwqfAEvgj/f2h++vxr13khfC4u2WMTmX1spA/n8a8e4TcC37bMYAdZPdNekV4v9QzdPE0qltF9me1/TsFVwtWnfV/dWPVuL2cS2X5tctpvmziZ2iND31H4fhsaLim9dtMn4gq6nTSDlHXWPw3LXEooXMrR1ssn1kET66cbl3iY/7Y78n5muZ9o4aUs7cl6eH3N12ZiYxyJRfrbfzsWXyjXx9yk6jMxHccoH9fZXkvKpvvE/2/1NavE4prjF7jFmO5P+aCshyquA3VA3C690kkfyrTset8R2ntEt1n9rEdrUPh+zNk3vuvvc9E5LcLu4ngBtYcgXGuNlJYqNLwY9IbaA0rlLhThOBNYx1xbl46WxJY5s4ZQpbU5VnXskV5LaxbqIV3UdgZgPYDSLl0sZYlj2kkn2mva7B5r33XvoeK2yta2+1j2jlthTmwGPGU2MNzbXDOuV3swyiOkI19VSbnJV24wvEA9v5sLebNm6xbNvTqywQ2aY3rxBsU5UIXcqNlzNlHgswKabFvlyZ3yebmOX3ZiqfDySspcVp4Mtt1e9vX6ns3Acdb4jY4rYsOoe7dutbnTMjoiI/blJQyeqR21E4/w5sDwOzbulWa1fts+Q5gDzzOVB6428awXI18ADc+kGvo3R5p7WcZd88lNZPR3B2q75acr8G2At4Hh4uMisGLuCNizfi6TMXaSYrN02pqKva6enpxLqacbvW35uN7xrk42K4hgcdZuW+YQAk5tTqzJk6mzZo3pPCuJIvGsfYYqHu28ObebZilqGEdejAx1gGslwLi3BMObV4Pig9qGFthcK85EFsolZmTvGtYrlbx755jbuIUFQ5GQHygqKqrMbGFnTaapGi5PK9LW09blpVVFXWt/6N9y0Xidrh99cRawKYclVbmAwYyywyiYGoXfWmPlsOmB/8dz/APGvNb+Md45x3eNszM0eGY0i5eZozMzRoJJMDsE7V0wo5Wnwv1MJVbpoRTLHWnqYfc1vIwLfgPBL+JD/ADfDveyZc2SOjmmJkjfKfZVoeQmO/YL23aN4H73bPtq6+R/lZh8F85GJcqbnNZAqO5OTnc3kAx5Qr0n7VOH+ku/wL/6K4alSqpNRju+p1wp03FNveeOvyExusYC8N41Gk7HyuqutyGx0AfMLxhY/CNe3RtT49lew/angPSXf4F/9FH2p4D0lz+Bf/RVNrX8vRl9lS83U8du8hccQQMDeHZop/nmmo32fcR/Y73sX869qb5VeHgSblwDvsX/0U19r/DPTt/Cu/pptq3l6MbKl5up4w/IDiABJwl4AakwugHrpHBeTuJxNvNYwty8gLAukeVoYmQdARXsmO+VnhrW3Vb5kqwH3V3cggfhrK/JRy5wmDwRtYm4yubrPAt3H6JW2AZVSN1NW2tXLfLv9mV2dLNa+4yQ5B439gv8AtHwzUm5yDx5UgYG8DI10Ow/3eNewH5XuG+nb+Fe/TXPtf4Z6dv4V79NU21by9GW2VHzdTyPGch8e4ULgbqwI0VBIljJhtTqB/wARUb7PuI/sd72L+dey/a/wz07fwrv6aPtf4Z6dv4V39NTtq3l6MbKj5up419n3Ef2O97F/OmsVyIx9tGuXMLdVEBZmIWFUCSTr2V7V9r/DPTt/Cu/pqq5VfKhw+/gsRatXiXuWriqObuiWZSAJKwKmNas3vj0ZDpUrbn1PDc9JJoortOIKnWeO30AVbjADbY/EVa/Z5jvQNR9nmO9A1Z1KVOqrTin7pM2p1KtJ3ptr2uiu+seI9K3sX8qPrJiPSn2L+VWP2eY70DUfZ5jvQNWPwWG/bj/FG/xmK/cl/JkJOUN8j/UPsH5VFa8SZJkncnc1dW+QGOH/AGGpf1BxvoGropUaVL/XFL2SX2MalWtV/wBkm/dtlBzho5w1f/UHG+gaj6g430DVtm9THK+BQFzSa0P1BxvoGo+oON9A1LoZXwM9RWh+oON9A1H1BxvoGpdDK+BnqK0P1BxvoGo+oON9A1LoZXwM9RWh+oON9A1H1BxvoGpdDK+BnqYfc1qPqDjfQNTJ+T7HegaqtjK+AcmjFm4V0JdQSNDGUmJ7J1q6wjFiwa4ywpIJeBI1gknsnbcxtuK/A8kOJWZyWDBiQwDAxsYPXqal/QXE/wBmT3FrohWjGNhldy4tcPtFypxWVZgPnGpzquqzKgKScxP4Z2pjC4dGtF2xJV4YhC2+UXSBvIJKp7/hVd9BcT/Zk9xaPoLif7MnuLTari+hNvQ5bxLSOk246yfjWQ4igW9cC6AO4A7AGIFbD6C4p1YdQeohFkd476qj8n2POpsNNVrVFO1iFFozlabkLy0+jbly5zXO51VYz5Ig5p8kzSPs8x3oGo+zzHegauWUVJWZaOaLuiqxPEFuO7Nb8t7j76guxaJ0mJpvn7fo/wD5Hs8aufs8x3oGo+z3HegarEWZSvfTqt66dZ7CNh3wfVSOdTLGTWImTvprFXv2eY70DUfZ5jvQNQWZR4jEBlUBQMoiQBJlmOp69CB6qYrR/Z5jvQNR9nmO9A1BZmcorR/Z5jvQNR9nmO9A1BlZ9Fk0hWY6qhI7ZAn21y/5LeBqfa8keA+FecSufdbsQofzD7y0Q/mH3lpfDuOYfEZvm9+1dyGH5t1fKTMBspMbH2VNmrZCuYr4fzD7y12H8w+8KnzSbd0MAVIIOoIMgjtBG9MgzEKH8w+8KIfzD7wqfTeJxKW0Z7jBURSzMTAVVBLEnqAAJpkGYiQ/mH3hRD+YfeFPXeJ2lRbjXFCOUCMToxuEBAO0sSI8ak0yDMQIfzD7woh/MPvCp9JuXlUqGIBY5VnrMFoHaYBPqNMgzEKH8w+8KIfzD7wqU2KQZZZRnOVdR0mgmF7TAPsp2mQZiBD+YfeFEP5h94VLs4lWLBTOUwY6iNxPaKcpkGYgQ/mH3lrkP5h95asK7TIMxXQ/mH3loh/MPvLVjRTIMxXQ/mH3loh/MPvLVjWY5Q8qXs3eatKhIUMxfN+KYAAjqG89dY1qkKEM83uNqNOdaWWC3ltD+YfeWiH8w+8tZX67YjzbHsf9VH13xHm2PY/6q4e88L5ujO3u3EcFzNVD+YfeWiH8w+8tZX67YjzbHsf9VH13xHm2PY/6qd54XzdGO7cRwXM1UP5h95aIfzD7y1lfrtiPNsex/wBVH12xHm2PZc/VTvPC+box3biOC5mqh/MPvLRD+YfeWsr9dsR5tj2P+qj67YjzbHsf9VO88L5ujHduI4LmaqH8w+8tEP5h95ayv12xHm2PY/6q6OW+IGpSyQOoZwT4Ekx7Kd54XzdGO7cRwXM1JzjdD6iDXVaRIqVhMQLiI42ZVYeDAEfGoOH29Z+NfS9j52/Rnb/kt4Go/Kvh1zEcPxFmwYuXLLKmsSSvkz1Zh0Z6pqRf8lvA1YWfJHgPhUx1IkYHiGKe9hOawWDxmCZbmEQlbYtME55BcW2UJLKiZiWgrHWdaruUXDuI28YtuxdxgsqLK4a4ou31n/utiTzihjO/OAjLGXWvUYorQoeXEcQvcTuqbeKtYa785sv07ptxzbcxctsehbzFQQUGheCZqntYLH28HhLVpeI2rdu2yXQFutdGKHNRlCXFb5uBmCQcmhkbGvaaIoDJcp7mKThaBUvXr7LZS61rPbuCY5y5ltEvuNVQz0jrFQOG2cXc4FibeKW62J5rGW1DhjccEXRaGurkqVAOpPaTW9rkUB5LhOG4s2VUW8cbFu5w5imJlrovW74OINkSW5kWwvdpI0mp1tMf86YlsalwXMTz7tlOCXDZb3zc2FY5S4+5IGhkNmMV6ZFcZARBEg6HwoDyr5L+UN2bzYhsVduZMORYJu3mAd2Vr6m5C5SzSQshQhgkV6LxWyWfDwCQt4lonReZvrJI2EkCe8U7w7g1jD5vm9m1azGW5tETMe1soEmptAUnJzhwXD20dGDWyTD5jDiRK5tCIOhGmvbT3Ac4V1fOcpEXHzgvI1JV/JIOhy9E7iNha0UBmOHcPuDmVPPBTcxRudK4NC783mMyARBHbM9ZngtYrpkOwuxdhclzI3lc3DsxtCOiRAB0g9daiigKPhlx7YZmN24CUATm7oKkkhmm65JGoJgwMsjeryiigCiiigCvPeVn/WXP9tv4NXoVUvGOS9vEPzhZ0aApK5dQJiQwOok61wdoYeeIo5Ia3O/AV4UKuaeljCWiAwLCRIkdonUeyrO3jUFxmZgy65Aq5SJdCBqsDogjr276sTyTsTHzi739FNNxqcmmqkUpuR9kEg4m4I0P+loYJ16HYD7K+HT7NxVPRLmfYnj8NPVvkVd3EWzlEiAzlgqsuYZ2ZQFjrEDU6Ul8amZ2XTPb2ywBd6IMdQ2JkedFXC8irRBIxF2BuYtadfmU2vJKwSAMTcJJIEc0dgSfwdgq7wGLfgufpYosZhV/6fL1uUmMuqwQKRoqA7+UB0jER6+ulcRvW2Veb0Kym0Sg8hjHXvPXVwOSliQPnNzX/wAXYTr0NNAa63JGyCQcRdBBynS3v0f3P3l9tUfZuKd9y3+pZY/DK3zPd6ELG4yy2bLlEqwHRMeXbZfwyDAcd3rplcVaAGaCuRRky65wRmbNHXDGZnpRFWqcjrJmMTcMSTHNGI0M9CkvyRsDfE3Ns0fdSRBMjod1aywOLlLNliZrF4VK2Z/n0KTH3AxkPm6TQAuUKumXqHeI6oqG2x8K0x5J2In5zciY/wC1vMeZ21ItchrTAHnrrKezmxIPeFkeqsJ9lYmcrtLmbx7Sw8FZN8i84H/01j/xW/8A6LTOH2Pi3xqxtWgqhVEAAADsA0Aquw+x8W+NeotZJHmm8zbO3/JbwNWFnyR4D4VX3/JbwNT7XkjwHwqY6kSImI45YRyj3UVhEgmInUSdhpWO4+/zy9Nq9ZBQslhWOr5BN64mXpDpdHMBtaOoB1jcQ4biL9+/mujDhbxZ16TF7ZyCyVCMvQa1aAMsDIuDqpJx1pXsKq4ezdGJsqUTmw7O7c0zKvlurW7pcEz0WE9dQsQlUyrVeGvMrVpJwW97+F1b6jtvjeOwv+sGKAEln+9thQJJzg5xoDux8K1vFuMvawRxOTVEW7ctnfIAGuqp06YXNE6SBNVOLJxF+3hypUFs9wHrsWCrARpAe6bY7xnrU4rEBFlpI7tTWzqZ9+W3sY06bpqzk372/rUyv2grbJt4i2wuW+aW6y5RaVnyAmWaVQFwAzRmhiNjQ3L/AD4R8TaskKl3DW/vWVQRfbD5zIMKFS8DLQJB6hWgbjKa6NpvoPz/AM/nSrnFUAGhkrmAjcRPwn2GoNTK2flPTOwuWLwU5Wt9EB8hsWb3SVmEsDcIIWQoXMSBrV9wTlOmJw4vIuUlS/Nsy5guZ1VjBMBihj85FSl4irhgykAAzMGQNGGh7D/P1VHwOJw9lMlpciCTAHlFjJO8liSTrqd6AfHG10kNJJAiDMZoI8cp3j1U4OLJlzdKMxXb8Q1rl7iQVoKN5Ibq6yQQdeqP50y3GLZXNlYwCwkAa6jcnQ9/fQD9riyMQBMkxGnVud4jv7qQeMqCZVhEj8O4JEb6bTr29ulKbiqAKYPSLKABrK9X+dtcHFFMwpMBSfJHlGOs9XadNNJoBL8bSQFDMT1CP3ZmT+8Kdw/E1cxqN4mNYMDr65BjembXELbssoc8FhoDGk6Edo+PVXfpe2YgE66adY2if81oDp4ysnRoEidNwSI3649XXFH00nY3X2agKGmJ7D/Ls1peCxquSoGWADGm7ZpEd0H21My0BFxHEkTLMnNIGWDqNxv26V3C48XGIUHQA6x1zpG/V+U1JC12KAKKKzeL5R37ZuKMNcust9LahVdBzLqv3udgVeGzA5TppMCTQF8cIsERod+/Un4k+2kPw+2SSVEkzPXMRPsrP2+VOJYuFwNwZWKqbhdA/wB5aRGH3Zhcrs53gWzAO4dxnKTEKLZt4N2DWkuOCzBkZluObcC2Zcc3l3HSuIOuaAvFwCAERo0yOoz3UJw+2CCFAjb1yPgT7aoTylxH3kYK4cgvMNWBfm+byKs2wCzFzsSIQ5S9XXC8W122ruhtsyqShmVLKCQSQNQTHq6jIACjw23EZR/6jr9VKuYC2zZmUE9p9X5D2VIooCOuAQAgKIIIPgTJ/nR8xTzRoIHgNAPYKkUUBGPDrfmjaPVp+Qp61ZCiFED8tPgKXRQBVXh9j4t8atKq8PsfFvjVJFonb/kt4GrCz5I8B8Kr7/kt4GrCz5I8B8KiOpMil49yfe9cW5YuJbfKbdznENxWtzmXoq69NWnKSYi44IM1WLyOu2bnP27gxFzIEK3lS2AqlmHMm0uW1qzeUrHpeUNa2FR8PxC3cLLbdWKGHAIJU7wewwR7alxhmu9XzIvK1vAqeTeAuZ7t++htvcKoiMVYpZtTlBKkiWdrj6E+UOyr6iir6FTmWuxRNcmgOMgIII0O/r3oCDspU0TQBFcyiu0UByKIrtFAciiK7RQHIrtFFAFFFFAFNsxzAZejBlp2OkCOudfZTlNtmzCIywZ3mdIjqjegIRxV0ZRzeYkmSBAADQNydY1py3i3IWbZGZiCJ8lRPSNNEYj9w9U6aDUTtqdAfFyOql4fnpl8sRtoOlrrInfT/NwKz6yuZi0NGj/UXuJ302I1mO/Snhxx4fopIKZOkOkpyZ/Wst2TFO4m/iAEgLMKXhXIzZhIBURGWT/x79GMJjMSI5xQRm1OS5OUkzsImPgN9Y6UotXUVzMru9rirXKBiyg2wA0SecXSWj4a1diqBsXip0AiWMlHkjOco20GSNd9KUcditOivhluRta7u3nR7N+usqd9LL6kqVtS+oqPgM3Npzhl4GYxEnrMQI9lSKxaszQKKKKgBVXh9j4t8atKq8PsfFvjVJFonb/kt4GrCz5I8B8Kr7/kt4GrCz5I8B8KiOpMiDxnjVvDqpuBznYIgRGdixBMBUBJ0BPqrAcnLWJHN38JBDIqSyFrb58XiwWLAgjIhVjHURtXoHG+Fi/ZZDIbdGGjI48llPUwOoNU3BOV2ESyEvXsNh7qFlu2mdEy3ZJchWaQGYlhvo3bNVteTUvp+e4vaO4l8l+UhxSxcQ27gS3cK79C6CUM98HTcEHuJVyx4RcxOFNq1GbnLLQSFBVLiO6yVYaqCNVI11EVH5M3BfxGJxdsg27hWzbKkEMtgupcEdRdnA7lBnXS9xYfL93AbSJ231q8NCJamYHDeIi6xS5Zt2Jw/N2lPkpbKi8pY2tmWdutBGUE1yzw3G3cOue863BibbiSLZbDWmVIfKphriqbhUjd8ukaaG3avZlzMI1mO9eyNYY6eGs03ctYjSGWdz2TlIjUbT/fsq5UqcLgOIrhoe9be+L1t50VWsjm+dQsLfRzEXCOicoZVkxNQ7HCeKjms2Kt6GwbphSWy2kW8F+7ACm4HaNzn3WAK09hb2YZysaTHgdtO2P5+FNLYvgAZ1PaTHYO7XWezqoB24t05Top1kBpBGdY1KjdAerTN6641u6BCEaMsFtTkAEz3z/XauPZvEL0wDPSIjaQQRIOwBEd9CrfytJTNIy6GNtZ6+/1d9AJTnwRmKnWDHUssZ8YilReBbUEdONuuSo2G3RHqPaKSiX8wJKZZGg7I13Gvdt/SnAt2WJIjpZQBJn8PVtH86AQi39JK9U7TuJ6t4nu2iK49u/C5WE5QGmIzA6toOv1fCgfON+hrGnZ29XVt391Lu272mVl8kTI3brO3+RQC7Quh+lBU6aQIiTO0nqG/VUdEvxJIBjydP3iTtAO0dXbMUCzfg9JZkEeEajQbT/XbalNbvkKJAMHMwjeREabx6t6AMmI7V6+yNRsNNgdvXM6VPtsSNRB7N6g5L/nJ/Q7d2gifX3VJwmfKOcjN1kUA/TTIcwOYwAZWBBJiDO+n9adptrMsGkyAREmNY3GxOlAQLeCuACLmsR1nqI3Ou5nu74FduWLuo54AmY0H7vwE+0GuLwQAQtx10jQ94M+OlR8Zyez5dSY5yZMTzhQ9hnyB7T3RaKTe8h3tuHMbh8R0eauHrzaIZJ1G5Gm2ndTVtMQsF3MAgt/pgEDNInNpMr7KafgN78N0x3u5656gO6fXEdTh4G5RlZi2YJqzsYyObkjo9ZMH/aNq3+VK11yM999BK4TEicrtBadQhMF2Yic3YQPV3ChMLigI5xvJAGlsnMAQSZbXXX1UJwC4vk3DEAAFiQIUqCOiO2Y20HZV1hrZVFB6gB1nbvOvtqJTtpZ/QKNxnh63Ap50kmTE5ZjTzTHb/mpl0UVg3dmoUUUVACqvD7Hxb41aVV4fY+LfGqSLRO3/JbwNWFnyR4D4VX3/JbwNWFnyR4D4VEdSZC6YbA2yZKKT4CmuKcXtYdA998ik5QYJ1gn8IJgAEk7AAk1XYzlQLeLSwVGVsitczeTcuLdZFiNiLe8/jXSr5VLwKZspdW7QUQoAHYBFLrL8luVTYq9dRggXKt2zlDAm0zOozSTJhUbq8uI0q74txe3hrfO3iQkquisxzOwRRCgnViBUQaavHQrGamsydybRVdheUFh80XApUwyvKMDzaXSCHg6W3Vj2TrTdzlRhlvLZN5OcfRROhOvRzDohuidCZ27asWLWiofD+MWr4BsurTJjZoDMhOU6gZlImOqpPOiYkT2eEfmPaKAXRSBeBEgiO3qoN0RMiN5nSPGgF0UgXgSQCJG4nUT21w31EyRpqddh30A5RSEug7EHwNdDg7f5GhoBVFcmjNQHaKQt0GYI037qXQBRRVK3AXzsy3mUsxYQNADn01P70f8RQF1RVXh8DeyuHumSCFO8ayG6o00j2EbU3c4CzCDeeZcluslskaTEDLt36RQFxRVbh+GXFcM19mH4hGh39m42qyoAooooAooooAooooAqrw+x8W+NWlVeH2Pi3xqki0Tt/yW8DVhZ8keA+FV9/yW8DVhZ8keA+FRHUmRmeXtr7uyxgoLpVwRIIu27loE+t4/5V5fxPGMlxWJJNtraNO5NkZFM7zCCvYOWOFNzBXwASQudQNy1oi4AO8lY9deYnkrdxt3EHDrKsbRV2lFBI6ZAdQX26o1qcPN0sW2/wDGUGvS/hzv0M8RHPQSjqpJ/Td/w0vyZWIu3T5tqwnr+8J/pW14twm3iEFu8JUPbeNIJtOtxQQRqJUSOsVV8kuTr4XnjcZCbjKQEzQFVYA6Ws7mrvFYfOsTGoPsOvtEj11lhabp0owlqjmwdKVGhGEtUt/uUV/kNhmxHznKRdzFp6JAORLYKhlIWBbUiI1B6iRUIfJvgpSM8W15tVFzTmwzsUOkkTdYHWdRrWhXgyCN4kGNIJG0iOrXxnWTXbnCEJJM6knq69+r+Z179BHQdRV8O5D4axda7ZDq7ggtILCXDmGILLMBYBiBtOtWdzBW3aSZJkgSNDAUkDefJ8NNqTb4MoXKxJ6RaR0TrGhjfYewU4nCkDZgNZnq0PR7p/CB4CgGl4VaJ01I0OonXT/PXXTwW3rvrp1aDuER/wCp31rr8Etmd9STpA3OaNBtPb20fQluQddDO/WO3TWgFX+F22bMZmc2hEEwAJ012pB4XbnczG0iY2nt/n2TJApV7hWZFTMYVgRMHQCI/rPbTT8ASFAJERvB0GsdX5CNBQDicLQMCpiCCRprGYgHriTP/GutwtOlBILBx1aZ5J6u1idaLfB1WMpYEbHSZ6UHUfvHupV3hSM5czJjr2jaOw/nQDS8ItGTqercESAVOkQN9thGwpX0Rb131nrHWRMad39NoFKPCEhQZOXNG34jJ2HbSRwVBG+hB6vwzA0G2p+O9AcHAre2u0dXZG8SDvtG9TrNoKoUbAAD1UpRXaAKiXMKxuZpEaGdZEdQ6oNS6Khq4K1sE4Vsp16I6O7QQSSSRBIkSO2o6ris5JIyzouVJCztOfUx1/8AurqirxllVrENXdyhu4fFNbylmDZlOZci9EDUaNrJk+wV02sWfxxqSIS3EEEKDL6gEz/xHfN7RV9q+C5FcnqReHC5l+9MtJ16I0nTRTG2nqqVRRWbd3cugoooqAFFFFAFVeH2Pi3xq0qrw+x8W+NUkWidv+S3gasLPkjwHwqvv+S3gasLPkjwHwqI6kyF1yK7RWhQKKKKAKKKKAKKKKAKKKKAKKKKAKKKKAKKKKAKKKKAKKKKAKKKKAKKKKAKKKKAKKKKAKKKKAKq8PsfFvjVpVXh9j4t8apItE//2Q==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54405" y="3024902"/>
            <a:ext cx="2104326" cy="20201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4176" y="4765829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42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xQSERUUEhQWFRQVGBQWFxYUFRcVFRgXFRUWFxUVFRcYHCggGBolHBUUITEhJSkrLi4uGB8zODMsNygtLisBCgoKDQwNFA8QFCsZFBkrKywsLCssKywsKywrKywsKywsKywsKysrKysrKysrKysrKysrKysrKysrKysrKysrK//AABEIAMMA8wMBIgACEQEDEQH/xAAbAAABBQEBAAAAAAAAAAAAAAAFAAIDBAYBB//EAEIQAAEDAgQDBAcGBAUEAwEAAAEAAhEDIQQSMUEFUWEGIjJxExaBkaGx0RVCUqKywSNigvAUJHLh8QdDU9I0ksIz/8QAFwEBAQEBAAAAAAAAAAAAAAAAAAECA//EABsRAQEBAAMBAQAAAAAAAAAAAAABERIhMQJB/9oADAMBAAIRAxEAPwD2rE1wwSdFQ+1m80uNeFAwgOfawXftQIKGqVoQFftQJfagQqEx7kBb7YbzTvtQLPPbdWaIlAZHE137RQ2m1PhZ5Li/9opfaPmqIC6nJci4eJJfaKoOCTQnKgh9odCl9oeapSuFORkXjxFNPFAqLwqz1drIt9rDml9rDmghautaqDf2oEvtUIPKSAv9qhL7WHNBixMNJAbPF281HW49TY0uc6Gi5J2CCvpIV2j7uGqk/hPyQaun2louZna8Fn4hooqPa7DvMNqtJ6T9F5dgq+TD0uVRjgY0mRB+KOdn+HADMea1mD0BvG2HQq3hsaH6FYbihLKTnDUR+oBFOyryQJWRsguprNEkAvjXhQUNRvi+iFhimhrAnwntYnQo0hcFA5t1ce1JtNTRCKdk6kFNlUJsU0WGtXS1cYU8qCMtSylTtC7lU1cVcpXYjVVeM8Xp4dsuufwjVeX9qe1VSo7xZW7ROh5rUSvQ+I9pKFGzngnogeK7es0psc62pMLyipiHPuLkX81JhK5+9rBj6+S10mvS2duyZJpiP9UK/g+19J8ZgWTudF5jScZOn99d1apOga2nWD+6D2Wi9rxLXAjopW0l5PhMa6me44gzzNid+S0PDe2r22rtDv5gcp9oKYjali5lQvB9pqFSO/kvEP7vx3RhrwdDPxRTAEoUpamuEKKhfAuUB7WVv8pXOXu5DqjbWZjJ0WT7e8RBomi37xuYsAJJ+SsiVluG0XOZSZmzQG2NgJIgBegcNrAtjRzTDm8j9FmOy2ED6IqHUPBPQWj5LQ4vCZKjXgiHwx3/AOD77LWspOOOHoH/ANP6mol2T8IQbjVEik6+kfqCM9k/CFFbNmiSTNEkA3i2iGhEuLaIa0rIkaupgcnSpWiKc1MCkYVCQ5oUdVqkJXWhFwxjLJ4UkKLEVmsBLiGgakmAhh4KzvaTtS3D9xkOqQdT3R/uhvabtgADTwpzP3eBYTyWCxVV5kwS4i5LdDzCs+UtT8X4i+oS57pNt7oBjqTXE96bAttG95U9am52pm2sbHUqB7CJHTuwbwtsqFStAIjuiSct5hSYfEPy+ExrBaQLaQYsVNTA+6wk9TEdAuiufvTa+t+tlBPTdDZcCIP3ZMzzV2iB7BobN16FUaLZjUCRAg39u6I5mgXmNvPqrglBc2zfn/ynlkxO+k3v9E2nVzRcHkV15OjptuP7hBW4i6GwPPX5IhhcWQGmcpgRlOqo+gBnckW5+ar4J4BjcWMXMoa9J4F2hBhrz0BJv7Vo6j5AA3Xl1EHnHnZaTsxxfvBjzP4ekbKYrTcVxXo6Z5kQFjMXS9JSqvIsxjo84urfanHF1RrG/wBkn6Sr1fCBmCqdWO+S1JkRW7HUx6Fo2fTE+yUVr05ovZuwGPZdvxQzslSilQ6tcjr29/oWqAZxh84dx5hh15uCK9k/CEFxX/w3dIHueAjXZPwhBs2aJJM0SQDOMaIS0orxnRCGFQTNUrQossjWOsT8EIxXE8ThpdWoCvRFzUwsl7QNS+i6SR1aT5KNDjmKSmyFX4ZxCliKQq0HtqU3aOadxq0jVpHI3VxrVKsNTgFDjMYyk3NUMBYnj3a81Zp0BkF5qOvpuBt7VMqj/Gu1VGh3QczzNm/Veeca486pd8kT4dYOxcgz2Ajxlzrk7Ac76Gdk1vDs0w+BqXTZtztutYy5iMa4xlIIIlxESBJEj3KRuKqZJLxoNBOuk9So29m7kte2eU3IO/tTMTg3sGXWxEb31M7gK6iRlSb6gGYGpG0jko6uIY0yRHO1/Yg9Z0OgZg4c769QL++Fea6pZtQekb/Kwhw5TzRDzSBdE5dxm0dPNTUmQLyCTGv10XadMkRq3YnnycLH4KemxrhlcZ1sdOkdVRDng/hneZVnDNBHi+Vz1lQBgaTANtQTfyiEnNDe+0NttH93QWBAPhty2vuFO1rTbQ8ioziJsBM7kfCU1tQzqOnXpJQS1SCLeURYHmChzO4+830HM+aJVSCI0KH122aQdD/YQEKFSQDFgdzJlS1cQWQ4atItofeoMPbTfWduqhLi4xaEG27O0RXqNqu3Jt5CAjPaZmXDVY0yn5LP9ha4DiwaaxNwTrbktF2hP+XqDm0/JL6TxR7MuHocOf5XK1xDGQ9sdVnuB1SKVMfgke9WuJ1+7O8GPMqwMr1y6jVaNGvk+Rc0j5rT9k/CFkcMYo1gdXhj/aHBpHuha7sn4QlGzZokkzRJQDOMaIPojHF9EKhSh1Mq1SVZissWa3GC7ZcPqYCu3G8POR1YlleiRNJ8NLm1CJ1GnO6G4L/qvUacuKwwZOjmOdlnqCP3W87WUA/Cvm2XK8HlFvlK8rrsp1Q5tiRbK60jokKucT47VrODnQ7dpmwB/DCBY7EAAz3SNReI3IO/kom8O9DAa4+jOgJ055eagqgOa6bkgjLMtIi0HZy0yqVsWJJYWwA2GzBHimZU/DsaCXA/ynnsRrsdUm06bWsD7lzAQJyAQHAuJIkmclk6nhwctRk5nSzKQC6S6WSR4gLnRQ1foVS90Tpt8vkVdpOc7ukh1we8LCI3Q2hh8oJbM2zOd3ZN7gbC66yk94ApmXXk/dEa+aq7p3F20WiKlWnlAnxd4Hm0BZunjmfc9K8k6DM4m9nDNIb5FaXB9mqLTNU53nUv+QGyvVsDTc0hgDTtlaWwRuSERmvtN2rqNS9icodYfiDfoiGAxwf4C3NycCB5Q648wuMIE5m3sDuDC42m3NLRfkdDub9FUFKTXC8Sd8x56wRqq/pN8xE+KIi3O6mp0wdSLCY0CqYhgfYkgeXycghOOaHQQS0zciw5X0VsYgETmJG0HQjyUTeFMyk+kc3S5n5CxTjh6L+657SdMzQQf6huqi1SqB2msb2PmVUx7A0OuNQRG/O+sp7KL6RDHXH3X2MjlP1TeJHQBBLRfLBedf8AhW8MLfvyVPBCwCvEGDew2IUVY4NivR4sRvI6arU9ouID/D1DvEFee4LERWpkm2b91r+1tP8Ahk/ijRaEXAX/AMITuZVgN9JVI+6PiVTw2IyUWjkEX4GLZiNUEfE8IWUp5H4OLfoFp+yfhCDcXdNB/s/UEZ7J+EKUbNmiSTNElAN4vohcIrxT90OWfr1ZDGBWWKMFSscpa1AvtaQMHVmdP7C8UxmMY2pLiBlNombTGh6L1P8A6j4uMPlBu46cxuvGcRSdUeNhuZA1tlNtDKsiUZbVLm5jAAkhulnamOt9FVwdPuuE2LpB0AMbTqLp2G4Yyi2+UE6ZSfluUnMLgIj7wDTaTt1taY5rTIfWY9zXOEgajfxXt7BPtT8My4gZmy06wRLS0kOi2qc4PbSGcCSXGDM6ktHuJ9ydgaTn0iCZ0I7wB17rZPO/uUwWMVTLg2HuygRBE6ai2o2lTHG+hbYw4x3XNze0QuBlpmcvLcHeIsR8VN6Bj2EmGn7rhBn+/gqKuE4o6oXZjJMEdNdB7EboYkkycpJjL3TItfl80IrcILJ3IN41vuOkothGxlJBjQgtGvnp7lFUMdSIqOIOtxP1TB1LbXseYggq1xZwEPmwdldAkQZ16jmq5ogzBMgDaY6lVCpUdxJHmY/ZNq13OMCwGquFjA0ADM7kCAPeTJQ3GPsGAQSYgagbygjzmqSNQ3qb9VOMERlO59/RPosFPuturtNjoBftNgJjkUHfQzIFj4gNxzVd/fMk6c1PiAM1tRMqg55EqouUWSbGwVjiFYMouBO1v3VTDVrNy+2yr8ZJkMJsbi0a7KKpYQEmmee3Ver4/s8a+Ga0GHw0/DReTcOpOFak3NPfDTIiJIXvtEZWgeXwCujCt4K5uVrhfRanB4INaAr1USQeSgWRR46wDDVI/l/W1XOyfhCo8df/AJd/9P6mq92T8IVGzZokkzRJAN4t+6GQiXGNEJzKWLKkaVYY0qKk1S1quRrnROUTEx71hY86/wCpVT+IGibNk+02ssjwthaCYJjw2+J/ZT8YxRr1jUqHxE6WsNAOnVQ16jiQXEACIaN+pXRLdMxDde9BJB1HtmSuOaCzM0QRMbkBtzpuSoBXAJzU3vAlxIAzWkzeNhsr1LF0wWxTeRUYXQDIywNTpuiLOLoie9OUgA+0AWduqXDMIBSdTkyHWIiRBlhmNkTxYpmlTq0352VBDZMaX73XRQ4MZS4D7zifYRon4H1sNFSS6zmtcS0CZEiY0BmPeq+GM3I1vYdJzCB4oRDi+Iir6HDtDy00xUM371zlG8C/mUNqvqn0ha5gp0nNaDlJLnuaXOa0g3LbWHNRcX2075e7sRsD7Z/3XKbMoIdBE+Em3WCqlHMB/EZnB+8O6P8ATlupsVVvI1gRuJGgLjN+io7jsN3XDmJBI+E77IZSzFsmCWiCIAgfur2Z7qc5vCSDmuLjnz1VemAJ1ALdZ368kQ7DzlLrgXgBw0G8BtlXwdMhzqhBkxBdf9laoMgT3jpG1jrEyVBVMAyd7ADTa90DvSQSJkmddj5hW8NEHMbm2myqUHNbYETB2Fp3KvZe7J1AAHmghxDczyBoIE+So48Q6N0QwtGDfqqeLZ39RCCXhjdI+NveqnG6vegD2jUSilKA390Cxr4fIM+amiPB1i2ox51Dmm/IOC97w9TM1p5gH3heFtAMzqAfavZOz+JFTD0yPwj9lReqqhiaxnK3xak8h9VaxVQgWQqtVidlItQcaf8AwXAcm+fiCMdk/CFmuIvmm6en6gtL2T8IVRs2aJJM0SQDOMaIS1kotxfRC6dSLFS+CxSC7jKQfTc06EGbTIXabgpGuWGo8LxjprPERlJ8o2HsupaNE5c4ExNhy2S7U0TRxVUHRzoP9Wn7+5PwF5a6QBcRrZdGTW0u8KlPukah15m0H4+9Rjh2dpbTrOoAz3DD6bZ2pk95o6SrzssE5566a2g26KEsBFhrpaTI8tkAbD8Oq0KPo5LxmL2kXto6Bspf8WSB7YF7xz5fBWqDWg3MZo0F4G0bKzhcKC6ZHe33vOqCLD8Jw7qlSq9z3POjczmC0iHEG4hXKVAS0AAZPAxtmt/0tGp66ruHAJlt9JtAvcey6suom5aWty6kmXA7Ry9qkWniluYgCw3PQdOiCM79KoASJdIN23B8PmjDXtMNa9szeWONzykiEOqYiKj2ekDgXQWw0QRyloHx9qqOcPqF1Eg5pDoINzYHS0KJjmwZnNAAAjTqDCuYollMNLBmeCZZO28X+aqtdJGuWBNviTsBuga10W0IO4iR0UJw4qEk5gGnQGQT5BSYiuSWht5kRt8bq6yh6NoknrtdQVW4drYkDXaw8lYbUL7kQGi31Q+pUzvM2aDtzHXqiVMjLZKsJzoaT80MfTzOvod+RV3FmG5ZTcE2Y5boO4juMvbms3WAc+x/vojnHnRS1teDyPI/CFm6VI2I93NRBTBDvQV6p2VxEUADt8l5dhHZgOfxXpPZu1PoVYDlWuh2JurOqY9kKwB+I0/4bj5fqC03ZPwhAOKt/hO9n6gj/ZPwhWjZs0SSZokoBnGNEGc5GOM6IG4oO0a8HoiLUDqG+iL0XgtCzVZXt12eFemXtbLszSfJoM/Nv/1WHpOuWkAW5AHL0aJJ969lLgbHQ2IXlHb/AIScNVFanMEgTykp8lPwWGA0jLtY3nXVxTMdQDSXNi+1ww8pgd0qpw/iTcgFQxIu7bSUTwrw9stjKbjmdgSqM/xDCvqH+FfUHLcjmREE3Q1oqvZla57pOXL6OKliAbEzF9VssRgaw71F7ZHNkOG9o1QgcJxFR4e+q5rr96AIGsHoVFxawmBfSlpkuvMQco2k6e9FCe4BBIG4c0yepIv7k7B8MDGgve6o7ck93pAGnndA+0/GhQsIzG4kwbRsqL2PrMpNNXSASAQ23T+wsxg6JrOzPAaHd6WEwbyDJtforuKoOxLQ0nUSDFhmvH+6dhKXoqQpm5n3R/cqxKtYmpLmNBlokAnVRVaUgCRHWZ11B2TaIME8zpy6hWKdEC7jv5/BEdw2GayXH3n9lBia5e7SBsLwRzKjrvc8jQN0AFypqzxSaJu4yOt1FQNpANAjSfqpqdQNcBPRVq+IhkmxKFvoPcZzG5kFKQZxjxM/BOwVWwjrBVOrnLQHXtYqOm8sFhIUVLxduZpjcabLJ4XHeidldz3R/F1nOMR5XVrDdknVYc+IFwBf3q5WTeCj0jgRb/nRei8OpQAQYQThvBhRFhdHMJSe6LZRb4LeSQFsNYQuYhwCQkKtVYTdSCDiMHDvMXGX9QRrsn4QgvEnf5d9vw/qCNdk/CEo2bNEkmaJKAVxvwlZ6o+FoeO+ErOOQRmunUK5GhUT1CUwF6OMmxsfmq/aDhzcTQdTcJsSPODHzQn0pa4HkjbMTaealmLrFjspkbBEhrHn+rI4fMrzzB4yrhK5pPPcBbY+d17tUqgj4Lzr/qJwill9ILvdNhqTLbqos1OJD0WeZEWPms/UxRdBFzvOiDYrGv8ARNpk2baNEOw/FHNkG8AmTaPJNhtbjh3F3DuvFrXPKf8AdY3tD/Ertc4nXKDqIDjtFnE9Ysu0+MtcSA5PxFZmVwNzYe+/7H3qaNWys2kwDoI5kESPaFSfWvmfAi9ygLOIOOmvv9ysReXX9qaChxhkZGkfzJ8HITq7mTHuUOHEaTf2wrQmwIv+yKWFBIkGIubftsqtSsXvBJBBEI16M5MrGy51gBv1lDG8MfRJztvc2Mi2qTsptSKhDY0Vo4bKWiLf3qqeGeC8ka8+iLVv/wCZk32PXmlJEFPD5mkbNn5LnDeH+kcJnKOaK8MYKovrMGN41Wlw+BGkZREJFCqHD6ZcIYJ3MbI9hsGy1gOalpYdrR3dea5lha1lK3DNbpdccn06kCE2FOw1y40JzzK64gEBAO4s3+BU/p/U1FuyfhCG8cI9A+P5f1NRLsn4Qg2bNEkmaJIBPHvAVm1pOP8AgKzOZBx4UTmqVMcFoVK1KVWfmGhKIuYmGggH4fFubIqHMPum8joeizHaWrmqZjMDS1vNbCrh1Xdh5UHlWKuhYoXOkwvVeKcBpVRdgnm3uu9hCyWN7IvaT6O45O196mDz3EtIdJsZ2sPMIhgeEPe3OSWybWuep6I5R7OVDVDXUybi0GLdeS2juxVVzZbVaHbCDHkpgwuEwraZGY5ojTkESwhaWky5sbEW1R+j2NxDgM2UOFru5+Wyr8W7O4iiwTTc4TBczvtj8RjQIqjQxbQ6MwJOl4PmSiDnEts02vbKdPJD+H4NrtwQfwxsSi9Kmc0A9QRAuNJCgP8AAKDTTD/vR7p2HRRYKiKld5NwAR8LpuExWSi+dRpaNkU7L4b+EXHU3966eFqT7Co1mmWBrrQ4WdA2UNTso0m7nFtrWnzlG8HYFXaLpWAJwXCRTEMbA+KIUsLzV1yjcU0V/RRouBs7KWVwv/5VMcLQFG1spxvp703ZEMqEBRUTJMmyZVd7lG19rBXAuOVB6B455f1NRHsn4QgvFh/Bf/T+oI12T8IUGzZokkzRJAJ48O4VjqvEKbTBdB8ifkFvOIYbOFmKnZwEmQgEfatL8f5XfRc+1KX4/wArvoi3q0OSXq0OSASOKUvx/ld9E/7Uo/j/ACu+iJ+rQ5JerQ5IBL+JUfx/ld9FD/jaX4/yu+iOerQ5JerQ5IAJxtL8f5XfRN/xFE/f/K76LQerQ5JerQ5K7QCZi6I+/wDlf9Fdo4/Dx3qn5X/+qI+rQ5Lnq0OSgrDimGH/AHPg/wCic3jGHH/d/K//ANVP6tDkl6tDkgqsx+DEkejBOpFIyfyqLF18DVjOWkjQhj2uHkQJV/1aHJL1aHJBh+KMZmyUnl9MkXINgNja602D4lQZTDc94/C76In6tDkl6tDkgE0eK0hMv/K76KzR43RH/c/K/wCiuerQ5JerQ5IITx6h/wCT8r/oo3cbof8Ak/K/6K36tDkuerQ5IKh41Q2f+V/0TXcYo/j/ACv+iu+rQ5Lvq0OSCiOMUf8Ayflf9E13F6Gz/wArvoiHq0OSXq0OXwQCRxalBGa3+l30UdPiNEff/K76Iz6tDkl6tDkgAcU4hTfSc1rpJiBld+IHcLQdk/CFz1aHJF+D8L9GgOs0SXQEkCXMqSSBZUsqSSBZUsqSSBZUsqSSBZUsqSSBZUsqSSBZUsqSSBZUsqSSBZUsqSSBZUsqSSBZUsqSSBZUsqSSBZUsqSSBZUsqSSBZUgEkkHUkkkH/2Q==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5"/>
            <a:ext cx="10515600" cy="607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" y="2478"/>
            <a:ext cx="12192001" cy="6855522"/>
          </a:xfrm>
        </p:spPr>
      </p:pic>
      <p:sp>
        <p:nvSpPr>
          <p:cNvPr id="8" name="AutoShape 10" descr="data:image/jpeg;base64,/9j/4AAQSkZJRgABAQAAAQABAAD/2wCEAAkGBxQSERUUEhQWFRQVGBQWFxYUFRcVFRgXFRUWFxUVFRcYHCggGBolHBUUITEhJSkrLi4uGB8zODMsNygtLisBCgoKDQwNFA8QFCsZFBkrKywsLCssKywsKywrKywsKywsKywsKysrKysrKysrKysrKysrKysrKysrKysrKysrK//AABEIAMMA8wMBIgACEQEDEQH/xAAbAAABBQEBAAAAAAAAAAAAAAAFAAIDBAYBB//EAEIQAAEDAgQDBAcGBAUEAwEAAAEAAhEDIQQSMUEFUWEGIjJxExaBkaGx0RVCUqKywSNigvAUJHLh8QdDU9I0ksIz/8QAFwEBAQEBAAAAAAAAAAAAAAAAAAECA//EABsRAQEBAAMBAQAAAAAAAAAAAAABERIhMQJB/9oADAMBAAIRAxEAPwD2rE1wwSdFQ+1m80uNeFAwgOfawXftQIKGqVoQFftQJfagQqEx7kBb7YbzTvtQLPPbdWaIlAZHE137RQ2m1PhZ5Li/9opfaPmqIC6nJci4eJJfaKoOCTQnKgh9odCl9oeapSuFORkXjxFNPFAqLwqz1drIt9rDml9rDmghautaqDf2oEvtUIPKSAv9qhL7WHNBixMNJAbPF281HW49TY0uc6Gi5J2CCvpIV2j7uGqk/hPyQaun2louZna8Fn4hooqPa7DvMNqtJ6T9F5dgq+TD0uVRjgY0mRB+KOdn+HADMea1mD0BvG2HQq3hsaH6FYbihLKTnDUR+oBFOyryQJWRsguprNEkAvjXhQUNRvi+iFhimhrAnwntYnQo0hcFA5t1ce1JtNTRCKdk6kFNlUJsU0WGtXS1cYU8qCMtSylTtC7lU1cVcpXYjVVeM8Xp4dsuufwjVeX9qe1VSo7xZW7ROh5rUSvQ+I9pKFGzngnogeK7es0psc62pMLyipiHPuLkX81JhK5+9rBj6+S10mvS2duyZJpiP9UK/g+19J8ZgWTudF5jScZOn99d1apOga2nWD+6D2Wi9rxLXAjopW0l5PhMa6me44gzzNid+S0PDe2r22rtDv5gcp9oKYjali5lQvB9pqFSO/kvEP7vx3RhrwdDPxRTAEoUpamuEKKhfAuUB7WVv8pXOXu5DqjbWZjJ0WT7e8RBomi37xuYsAJJ+SsiVluG0XOZSZmzQG2NgJIgBegcNrAtjRzTDm8j9FmOy2ED6IqHUPBPQWj5LQ4vCZKjXgiHwx3/AOD77LWspOOOHoH/ANP6mol2T8IQbjVEik6+kfqCM9k/CFFbNmiSTNEkA3i2iGhEuLaIa0rIkaupgcnSpWiKc1MCkYVCQ5oUdVqkJXWhFwxjLJ4UkKLEVmsBLiGgakmAhh4KzvaTtS3D9xkOqQdT3R/uhvabtgADTwpzP3eBYTyWCxVV5kwS4i5LdDzCs+UtT8X4i+oS57pNt7oBjqTXE96bAttG95U9am52pm2sbHUqB7CJHTuwbwtsqFStAIjuiSct5hSYfEPy+ExrBaQLaQYsVNTA+6wk9TEdAuiufvTa+t+tlBPTdDZcCIP3ZMzzV2iB7BobN16FUaLZjUCRAg39u6I5mgXmNvPqrglBc2zfn/ynlkxO+k3v9E2nVzRcHkV15OjptuP7hBW4i6GwPPX5IhhcWQGmcpgRlOqo+gBnckW5+ar4J4BjcWMXMoa9J4F2hBhrz0BJv7Vo6j5AA3Xl1EHnHnZaTsxxfvBjzP4ekbKYrTcVxXo6Z5kQFjMXS9JSqvIsxjo84urfanHF1RrG/wBkn6Sr1fCBmCqdWO+S1JkRW7HUx6Fo2fTE+yUVr05ovZuwGPZdvxQzslSilQ6tcjr29/oWqAZxh84dx5hh15uCK9k/CEFxX/w3dIHueAjXZPwhBs2aJJM0SQDOMaIS0orxnRCGFQTNUrQossjWOsT8EIxXE8ThpdWoCvRFzUwsl7QNS+i6SR1aT5KNDjmKSmyFX4ZxCliKQq0HtqU3aOadxq0jVpHI3VxrVKsNTgFDjMYyk3NUMBYnj3a81Zp0BkF5qOvpuBt7VMqj/Gu1VGh3QczzNm/Veeca486pd8kT4dYOxcgz2Ajxlzrk7Ac76Gdk1vDs0w+BqXTZtztutYy5iMa4xlIIIlxESBJEj3KRuKqZJLxoNBOuk9So29m7kte2eU3IO/tTMTg3sGXWxEb31M7gK6iRlSb6gGYGpG0jko6uIY0yRHO1/Yg9Z0OgZg4c769QL++Fea6pZtQekb/Kwhw5TzRDzSBdE5dxm0dPNTUmQLyCTGv10XadMkRq3YnnycLH4KemxrhlcZ1sdOkdVRDng/hneZVnDNBHi+Vz1lQBgaTANtQTfyiEnNDe+0NttH93QWBAPhty2vuFO1rTbQ8ioziJsBM7kfCU1tQzqOnXpJQS1SCLeURYHmChzO4+830HM+aJVSCI0KH122aQdD/YQEKFSQDFgdzJlS1cQWQ4atItofeoMPbTfWduqhLi4xaEG27O0RXqNqu3Jt5CAjPaZmXDVY0yn5LP9ha4DiwaaxNwTrbktF2hP+XqDm0/JL6TxR7MuHocOf5XK1xDGQ9sdVnuB1SKVMfgke9WuJ1+7O8GPMqwMr1y6jVaNGvk+Rc0j5rT9k/CFkcMYo1gdXhj/aHBpHuha7sn4QlGzZokkzRJQDOMaIPojHF9EKhSh1Mq1SVZissWa3GC7ZcPqYCu3G8POR1YlleiRNJ8NLm1CJ1GnO6G4L/qvUacuKwwZOjmOdlnqCP3W87WUA/Cvm2XK8HlFvlK8rrsp1Q5tiRbK60jokKucT47VrODnQ7dpmwB/DCBY7EAAz3SNReI3IO/kom8O9DAa4+jOgJ055eagqgOa6bkgjLMtIi0HZy0yqVsWJJYWwA2GzBHimZU/DsaCXA/ynnsRrsdUm06bWsD7lzAQJyAQHAuJIkmclk6nhwctRk5nSzKQC6S6WSR4gLnRQ1foVS90Tpt8vkVdpOc7ukh1we8LCI3Q2hh8oJbM2zOd3ZN7gbC66yk94ApmXXk/dEa+aq7p3F20WiKlWnlAnxd4Hm0BZunjmfc9K8k6DM4m9nDNIb5FaXB9mqLTNU53nUv+QGyvVsDTc0hgDTtlaWwRuSERmvtN2rqNS9icodYfiDfoiGAxwf4C3NycCB5Q648wuMIE5m3sDuDC42m3NLRfkdDub9FUFKTXC8Sd8x56wRqq/pN8xE+KIi3O6mp0wdSLCY0CqYhgfYkgeXycghOOaHQQS0zciw5X0VsYgETmJG0HQjyUTeFMyk+kc3S5n5CxTjh6L+657SdMzQQf6huqi1SqB2msb2PmVUx7A0OuNQRG/O+sp7KL6RDHXH3X2MjlP1TeJHQBBLRfLBedf8AhW8MLfvyVPBCwCvEGDew2IUVY4NivR4sRvI6arU9ouID/D1DvEFee4LERWpkm2b91r+1tP8Ahk/ijRaEXAX/AMITuZVgN9JVI+6PiVTw2IyUWjkEX4GLZiNUEfE8IWUp5H4OLfoFp+yfhCDcXdNB/s/UEZ7J+EKUbNmiSTNElAN4vohcIrxT90OWfr1ZDGBWWKMFSscpa1AvtaQMHVmdP7C8UxmMY2pLiBlNombTGh6L1P8A6j4uMPlBu46cxuvGcRSdUeNhuZA1tlNtDKsiUZbVLm5jAAkhulnamOt9FVwdPuuE2LpB0AMbTqLp2G4Yyi2+UE6ZSfluUnMLgIj7wDTaTt1taY5rTIfWY9zXOEgajfxXt7BPtT8My4gZmy06wRLS0kOi2qc4PbSGcCSXGDM6ktHuJ9ydgaTn0iCZ0I7wB17rZPO/uUwWMVTLg2HuygRBE6ai2o2lTHG+hbYw4x3XNze0QuBlpmcvLcHeIsR8VN6Bj2EmGn7rhBn+/gqKuE4o6oXZjJMEdNdB7EboYkkycpJjL3TItfl80IrcILJ3IN41vuOkothGxlJBjQgtGvnp7lFUMdSIqOIOtxP1TB1LbXseYggq1xZwEPmwdldAkQZ16jmq5ogzBMgDaY6lVCpUdxJHmY/ZNq13OMCwGquFjA0ADM7kCAPeTJQ3GPsGAQSYgagbygjzmqSNQ3qb9VOMERlO59/RPosFPuturtNjoBftNgJjkUHfQzIFj4gNxzVd/fMk6c1PiAM1tRMqg55EqouUWSbGwVjiFYMouBO1v3VTDVrNy+2yr8ZJkMJsbi0a7KKpYQEmmee3Ver4/s8a+Ga0GHw0/DReTcOpOFak3NPfDTIiJIXvtEZWgeXwCujCt4K5uVrhfRanB4INaAr1USQeSgWRR46wDDVI/l/W1XOyfhCo8df/AJd/9P6mq92T8IVGzZokkzRJAN4t+6GQiXGNEJzKWLKkaVYY0qKk1S1quRrnROUTEx71hY86/wCpVT+IGibNk+02ssjwthaCYJjw2+J/ZT8YxRr1jUqHxE6WsNAOnVQ16jiQXEACIaN+pXRLdMxDde9BJB1HtmSuOaCzM0QRMbkBtzpuSoBXAJzU3vAlxIAzWkzeNhsr1LF0wWxTeRUYXQDIywNTpuiLOLoie9OUgA+0AWduqXDMIBSdTkyHWIiRBlhmNkTxYpmlTq0352VBDZMaX73XRQ4MZS4D7zifYRon4H1sNFSS6zmtcS0CZEiY0BmPeq+GM3I1vYdJzCB4oRDi+Iir6HDtDy00xUM371zlG8C/mUNqvqn0ha5gp0nNaDlJLnuaXOa0g3LbWHNRcX2075e7sRsD7Z/3XKbMoIdBE+Em3WCqlHMB/EZnB+8O6P8ATlupsVVvI1gRuJGgLjN+io7jsN3XDmJBI+E77IZSzFsmCWiCIAgfur2Z7qc5vCSDmuLjnz1VemAJ1ALdZ368kQ7DzlLrgXgBw0G8BtlXwdMhzqhBkxBdf9laoMgT3jpG1jrEyVBVMAyd7ADTa90DvSQSJkmddj5hW8NEHMbm2myqUHNbYETB2Fp3KvZe7J1AAHmghxDczyBoIE+So48Q6N0QwtGDfqqeLZ39RCCXhjdI+NveqnG6vegD2jUSilKA390Cxr4fIM+amiPB1i2ox51Dmm/IOC97w9TM1p5gH3heFtAMzqAfavZOz+JFTD0yPwj9lReqqhiaxnK3xak8h9VaxVQgWQqtVidlItQcaf8AwXAcm+fiCMdk/CFmuIvmm6en6gtL2T8IVRs2aJJM0SQDOMaIS1kotxfRC6dSLFS+CxSC7jKQfTc06EGbTIXabgpGuWGo8LxjprPERlJ8o2HsupaNE5c4ExNhy2S7U0TRxVUHRzoP9Wn7+5PwF5a6QBcRrZdGTW0u8KlPukah15m0H4+9Rjh2dpbTrOoAz3DD6bZ2pk95o6SrzssE5566a2g26KEsBFhrpaTI8tkAbD8Oq0KPo5LxmL2kXto6Bspf8WSB7YF7xz5fBWqDWg3MZo0F4G0bKzhcKC6ZHe33vOqCLD8Jw7qlSq9z3POjczmC0iHEG4hXKVAS0AAZPAxtmt/0tGp66ruHAJlt9JtAvcey6suom5aWty6kmXA7Ry9qkWniluYgCw3PQdOiCM79KoASJdIN23B8PmjDXtMNa9szeWONzykiEOqYiKj2ekDgXQWw0QRyloHx9qqOcPqF1Eg5pDoINzYHS0KJjmwZnNAAAjTqDCuYollMNLBmeCZZO28X+aqtdJGuWBNviTsBuga10W0IO4iR0UJw4qEk5gGnQGQT5BSYiuSWht5kRt8bq6yh6NoknrtdQVW4drYkDXaw8lYbUL7kQGi31Q+pUzvM2aDtzHXqiVMjLZKsJzoaT80MfTzOvod+RV3FmG5ZTcE2Y5boO4juMvbms3WAc+x/vojnHnRS1teDyPI/CFm6VI2I93NRBTBDvQV6p2VxEUADt8l5dhHZgOfxXpPZu1PoVYDlWuh2JurOqY9kKwB+I0/4bj5fqC03ZPwhAOKt/hO9n6gj/ZPwhWjZs0SSZokoBnGNEGc5GOM6IG4oO0a8HoiLUDqG+iL0XgtCzVZXt12eFemXtbLszSfJoM/Nv/1WHpOuWkAW5AHL0aJJ969lLgbHQ2IXlHb/AIScNVFanMEgTykp8lPwWGA0jLtY3nXVxTMdQDSXNi+1ww8pgd0qpw/iTcgFQxIu7bSUTwrw9stjKbjmdgSqM/xDCvqH+FfUHLcjmREE3Q1oqvZla57pOXL6OKliAbEzF9VssRgaw71F7ZHNkOG9o1QgcJxFR4e+q5rr96AIGsHoVFxawmBfSlpkuvMQco2k6e9FCe4BBIG4c0yepIv7k7B8MDGgve6o7ck93pAGnndA+0/GhQsIzG4kwbRsqL2PrMpNNXSASAQ23T+wsxg6JrOzPAaHd6WEwbyDJtforuKoOxLQ0nUSDFhmvH+6dhKXoqQpm5n3R/cqxKtYmpLmNBlokAnVRVaUgCRHWZ11B2TaIME8zpy6hWKdEC7jv5/BEdw2GayXH3n9lBia5e7SBsLwRzKjrvc8jQN0AFypqzxSaJu4yOt1FQNpANAjSfqpqdQNcBPRVq+IhkmxKFvoPcZzG5kFKQZxjxM/BOwVWwjrBVOrnLQHXtYqOm8sFhIUVLxduZpjcabLJ4XHeidldz3R/F1nOMR5XVrDdknVYc+IFwBf3q5WTeCj0jgRb/nRei8OpQAQYQThvBhRFhdHMJSe6LZRb4LeSQFsNYQuYhwCQkKtVYTdSCDiMHDvMXGX9QRrsn4QgvEnf5d9vw/qCNdk/CEo2bNEkmaJKAVxvwlZ6o+FoeO+ErOOQRmunUK5GhUT1CUwF6OMmxsfmq/aDhzcTQdTcJsSPODHzQn0pa4HkjbMTaealmLrFjspkbBEhrHn+rI4fMrzzB4yrhK5pPPcBbY+d17tUqgj4Lzr/qJwill9ILvdNhqTLbqos1OJD0WeZEWPms/UxRdBFzvOiDYrGv8ARNpk2baNEOw/FHNkG8AmTaPJNhtbjh3F3DuvFrXPKf8AdY3tD/Ertc4nXKDqIDjtFnE9Ysu0+MtcSA5PxFZmVwNzYe+/7H3qaNWys2kwDoI5kESPaFSfWvmfAi9ygLOIOOmvv9ysReXX9qaChxhkZGkfzJ8HITq7mTHuUOHEaTf2wrQmwIv+yKWFBIkGIubftsqtSsXvBJBBEI16M5MrGy51gBv1lDG8MfRJztvc2Mi2qTsptSKhDY0Vo4bKWiLf3qqeGeC8ka8+iLVv/wCZk32PXmlJEFPD5mkbNn5LnDeH+kcJnKOaK8MYKovrMGN41Wlw+BGkZREJFCqHD6ZcIYJ3MbI9hsGy1gOalpYdrR3dea5lha1lK3DNbpdccn06kCE2FOw1y40JzzK64gEBAO4s3+BU/p/U1FuyfhCG8cI9A+P5f1NRLsn4Qg2bNEkmaJIBPHvAVm1pOP8AgKzOZBx4UTmqVMcFoVK1KVWfmGhKIuYmGggH4fFubIqHMPum8joeizHaWrmqZjMDS1vNbCrh1Xdh5UHlWKuhYoXOkwvVeKcBpVRdgnm3uu9hCyWN7IvaT6O45O196mDz3EtIdJsZ2sPMIhgeEPe3OSWybWuep6I5R7OVDVDXUybi0GLdeS2juxVVzZbVaHbCDHkpgwuEwraZGY5ojTkESwhaWky5sbEW1R+j2NxDgM2UOFru5+Wyr8W7O4iiwTTc4TBczvtj8RjQIqjQxbQ6MwJOl4PmSiDnEts02vbKdPJD+H4NrtwQfwxsSi9Kmc0A9QRAuNJCgP8AAKDTTD/vR7p2HRRYKiKld5NwAR8LpuExWSi+dRpaNkU7L4b+EXHU3966eFqT7Co1mmWBrrQ4WdA2UNTso0m7nFtrWnzlG8HYFXaLpWAJwXCRTEMbA+KIUsLzV1yjcU0V/RRouBs7KWVwv/5VMcLQFG1spxvp703ZEMqEBRUTJMmyZVd7lG19rBXAuOVB6B455f1NRHsn4QgvFh/Bf/T+oI12T8IUGzZokkzRJAJ48O4VjqvEKbTBdB8ifkFvOIYbOFmKnZwEmQgEfatL8f5XfRc+1KX4/wArvoi3q0OSXq0OSASOKUvx/ld9E/7Uo/j/ACu+iJ+rQ5JerQ5IBL+JUfx/ld9FD/jaX4/yu+iOerQ5JerQ5IAJxtL8f5XfRN/xFE/f/K76LQerQ5JerQ5K7QCZi6I+/wDlf9Fdo4/Dx3qn5X/+qI+rQ5Lnq0OSgrDimGH/AHPg/wCic3jGHH/d/K//ANVP6tDkl6tDkgqsx+DEkejBOpFIyfyqLF18DVjOWkjQhj2uHkQJV/1aHJL1aHJBh+KMZmyUnl9MkXINgNja602D4lQZTDc94/C76In6tDkl6tDkgE0eK0hMv/K76KzR43RH/c/K/wCiuerQ5JerQ5IITx6h/wCT8r/oo3cbof8Ak/K/6K36tDkuerQ5IKh41Q2f+V/0TXcYo/j/ACv+iu+rQ5Lvq0OSCiOMUf8Ayflf9E13F6Gz/wArvoiHq0OSXq0OXwQCRxalBGa3+l30UdPiNEff/K76Iz6tDkl6tDkgAcU4hTfSc1rpJiBld+IHcLQdk/CFz1aHJF+D8L9GgOs0SXQEkCXMqSSBZUsqSSBZUsqSSBZUsqSSBZUsqSSBZUsqSSBZUsqSSBZUsqSSBZUsqSSBZUsqSSBZUsqSSBZUsqSSBZUsqSSBZUsqSSBZUgEkkHUkkkH/2Q==">
            <a:hlinkClick r:id="rId3"/>
          </p:cNvPr>
          <p:cNvSpPr>
            <a:spLocks noChangeAspect="1" noChangeArrowheads="1"/>
          </p:cNvSpPr>
          <p:nvPr/>
        </p:nvSpPr>
        <p:spPr bwMode="auto">
          <a:xfrm rot="20295381">
            <a:off x="1724534" y="2369006"/>
            <a:ext cx="10564391" cy="188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15000" dirty="0" smtClean="0">
                <a:solidFill>
                  <a:srgbClr val="FF0000"/>
                </a:solidFill>
              </a:rPr>
              <a:t>THE END</a:t>
            </a:r>
            <a:endParaRPr lang="en-CA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5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90</TotalTime>
  <Words>245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THE CANADIAN LYNX</vt:lpstr>
      <vt:lpstr>WHAT IS THE LYNX’ HABITAT?</vt:lpstr>
      <vt:lpstr>INTERESTING FACTS</vt:lpstr>
      <vt:lpstr>More Interesting Facts</vt:lpstr>
      <vt:lpstr>WHAT HAS CAUSED THIS ANIMAL TO BECOME ENDANGERED?</vt:lpstr>
      <vt:lpstr>Humans are the BIGGEST THREAT</vt:lpstr>
      <vt:lpstr>WHAT CAN PEOPLE DO TO HELP SAVE THE LYNX?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CANADIAN LYNX</dc:title>
  <dc:creator>sam elsekely</dc:creator>
  <cp:lastModifiedBy>user</cp:lastModifiedBy>
  <cp:revision>27</cp:revision>
  <dcterms:created xsi:type="dcterms:W3CDTF">2014-10-18T15:46:34Z</dcterms:created>
  <dcterms:modified xsi:type="dcterms:W3CDTF">2014-10-22T13:46:58Z</dcterms:modified>
</cp:coreProperties>
</file>