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0" autoAdjust="0"/>
    <p:restoredTop sz="94747" autoAdjust="0"/>
  </p:normalViewPr>
  <p:slideViewPr>
    <p:cSldViewPr>
      <p:cViewPr>
        <p:scale>
          <a:sx n="64" d="100"/>
          <a:sy n="64" d="100"/>
        </p:scale>
        <p:origin x="-1566"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A61B8-F32B-43CE-BD99-A87DAEA1D4EE}" type="datetimeFigureOut">
              <a:rPr lang="en-CA" smtClean="0"/>
              <a:pPr/>
              <a:t>22/10/2014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EE4F7-8C03-49B4-8A04-FB76DDF72C2B}" type="slidenum">
              <a:rPr lang="en-CA" smtClean="0"/>
              <a:pPr/>
              <a:t>‹#›</a:t>
            </a:fld>
            <a:endParaRPr lang="en-CA"/>
          </a:p>
        </p:txBody>
      </p:sp>
    </p:spTree>
    <p:extLst>
      <p:ext uri="{BB962C8B-B14F-4D97-AF65-F5344CB8AC3E}">
        <p14:creationId xmlns:p14="http://schemas.microsoft.com/office/powerpoint/2010/main" xmlns="" val="248749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7CEE4F7-8C03-49B4-8A04-FB76DDF72C2B}" type="slidenum">
              <a:rPr lang="en-CA" smtClean="0"/>
              <a:pPr/>
              <a:t>1</a:t>
            </a:fld>
            <a:endParaRPr lang="en-CA"/>
          </a:p>
        </p:txBody>
      </p:sp>
    </p:spTree>
    <p:extLst>
      <p:ext uri="{BB962C8B-B14F-4D97-AF65-F5344CB8AC3E}">
        <p14:creationId xmlns:p14="http://schemas.microsoft.com/office/powerpoint/2010/main" xmlns="" val="3376737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363444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519036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416055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27028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32166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136127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381510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344495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380409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286185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BD3EF-8EB8-4546-8004-101DE11622B9}" type="datetimeFigureOut">
              <a:rPr lang="en-CA" smtClean="0"/>
              <a:pPr/>
              <a:t>22/10/2014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314082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BD3EF-8EB8-4546-8004-101DE11622B9}" type="datetimeFigureOut">
              <a:rPr lang="en-CA" smtClean="0"/>
              <a:pPr/>
              <a:t>22/10/2014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4AF15-3AC1-460D-B516-399E01FE56D2}" type="slidenum">
              <a:rPr lang="en-CA" smtClean="0"/>
              <a:pPr/>
              <a:t>‹#›</a:t>
            </a:fld>
            <a:endParaRPr lang="en-CA"/>
          </a:p>
        </p:txBody>
      </p:sp>
    </p:spTree>
    <p:extLst>
      <p:ext uri="{BB962C8B-B14F-4D97-AF65-F5344CB8AC3E}">
        <p14:creationId xmlns:p14="http://schemas.microsoft.com/office/powerpoint/2010/main" xmlns="" val="5403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latin typeface="Papyrus" pitchFamily="66" charset="0"/>
              </a:rPr>
              <a:t>The Green Sea Turtle</a:t>
            </a:r>
            <a:endParaRPr lang="en-CA" dirty="0">
              <a:latin typeface="Papyrus" pitchFamily="66" charset="0"/>
            </a:endParaRPr>
          </a:p>
        </p:txBody>
      </p:sp>
      <p:sp>
        <p:nvSpPr>
          <p:cNvPr id="3" name="Subtitle 2"/>
          <p:cNvSpPr>
            <a:spLocks noGrp="1"/>
          </p:cNvSpPr>
          <p:nvPr>
            <p:ph type="subTitle" idx="1"/>
          </p:nvPr>
        </p:nvSpPr>
        <p:spPr>
          <a:xfrm>
            <a:off x="5076056" y="116632"/>
            <a:ext cx="45719" cy="45719"/>
          </a:xfrm>
        </p:spPr>
        <p:txBody>
          <a:bodyPr>
            <a:normAutofit fontScale="25000" lnSpcReduction="20000"/>
          </a:bodyPr>
          <a:lstStyle/>
          <a:p>
            <a:pPr lvl="1"/>
            <a:r>
              <a:rPr lang="en-CA" dirty="0" smtClean="0"/>
              <a:t>e</a:t>
            </a:r>
            <a:endParaRPr lang="en-CA" dirty="0"/>
          </a:p>
        </p:txBody>
      </p:sp>
      <p:pic>
        <p:nvPicPr>
          <p:cNvPr id="1026" name="Picture 2" descr="C:\Users\Public\Pictures\Sample Pictures\220px-Green_turtle_swimming_over_coral_reefs_in_Kon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9512" y="3351770"/>
            <a:ext cx="6336704" cy="350623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796136" y="404664"/>
            <a:ext cx="2316480" cy="1264920"/>
          </a:xfrm>
          <a:prstGeom prst="rect">
            <a:avLst/>
          </a:prstGeom>
        </p:spPr>
      </p:pic>
      <p:sp>
        <p:nvSpPr>
          <p:cNvPr id="5" name="TextBox 4"/>
          <p:cNvSpPr txBox="1"/>
          <p:nvPr/>
        </p:nvSpPr>
        <p:spPr>
          <a:xfrm>
            <a:off x="539552" y="1300252"/>
            <a:ext cx="2160240" cy="369332"/>
          </a:xfrm>
          <a:prstGeom prst="rect">
            <a:avLst/>
          </a:prstGeom>
          <a:noFill/>
        </p:spPr>
        <p:txBody>
          <a:bodyPr wrap="square" rtlCol="0">
            <a:spAutoFit/>
          </a:bodyPr>
          <a:lstStyle/>
          <a:p>
            <a:r>
              <a:rPr lang="en-CA" dirty="0" smtClean="0">
                <a:latin typeface="Papyrus" pitchFamily="66" charset="0"/>
              </a:rPr>
              <a:t>By: Sara </a:t>
            </a:r>
            <a:r>
              <a:rPr lang="en-CA" dirty="0" err="1" smtClean="0">
                <a:latin typeface="Papyrus" pitchFamily="66" charset="0"/>
              </a:rPr>
              <a:t>Atcha</a:t>
            </a:r>
            <a:r>
              <a:rPr lang="en-CA" dirty="0" smtClean="0">
                <a:latin typeface="Papyrus" pitchFamily="66" charset="0"/>
              </a:rPr>
              <a:t> 7b</a:t>
            </a:r>
            <a:endParaRPr lang="en-CA" dirty="0">
              <a:latin typeface="Papyrus" pitchFamily="66" charset="0"/>
            </a:endParaRPr>
          </a:p>
        </p:txBody>
      </p:sp>
    </p:spTree>
    <p:extLst>
      <p:ext uri="{BB962C8B-B14F-4D97-AF65-F5344CB8AC3E}">
        <p14:creationId xmlns:p14="http://schemas.microsoft.com/office/powerpoint/2010/main" xmlns="" val="33117696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xit" presetSubtype="0" fill="hold" grpId="0" nodeType="clickEffect">
                                  <p:stCondLst>
                                    <p:cond delay="0"/>
                                  </p:stCondLst>
                                  <p:childTnLst>
                                    <p:anim calcmode="lin" valueType="num">
                                      <p:cBhvr>
                                        <p:cTn id="12" dur="1000"/>
                                        <p:tgtEl>
                                          <p:spTgt spid="2"/>
                                        </p:tgtEl>
                                        <p:attrNameLst>
                                          <p:attrName>ppt_w</p:attrName>
                                        </p:attrNameLst>
                                      </p:cBhvr>
                                      <p:tavLst>
                                        <p:tav tm="0">
                                          <p:val>
                                            <p:strVal val="ppt_w"/>
                                          </p:val>
                                        </p:tav>
                                        <p:tav tm="100000">
                                          <p:val>
                                            <p:fltVal val="0"/>
                                          </p:val>
                                        </p:tav>
                                      </p:tavLst>
                                    </p:anim>
                                    <p:anim calcmode="lin" valueType="num">
                                      <p:cBhvr>
                                        <p:cTn id="13" dur="1000"/>
                                        <p:tgtEl>
                                          <p:spTgt spid="2"/>
                                        </p:tgtEl>
                                        <p:attrNameLst>
                                          <p:attrName>ppt_h</p:attrName>
                                        </p:attrNameLst>
                                      </p:cBhvr>
                                      <p:tavLst>
                                        <p:tav tm="0">
                                          <p:val>
                                            <p:strVal val="ppt_h"/>
                                          </p:val>
                                        </p:tav>
                                        <p:tav tm="100000">
                                          <p:val>
                                            <p:fltVal val="0"/>
                                          </p:val>
                                        </p:tav>
                                      </p:tavLst>
                                    </p:anim>
                                    <p:anim calcmode="lin" valueType="num">
                                      <p:cBhvr>
                                        <p:cTn id="14" dur="1000"/>
                                        <p:tgtEl>
                                          <p:spTgt spid="2"/>
                                        </p:tgtEl>
                                        <p:attrNameLst>
                                          <p:attrName>style.rotation</p:attrName>
                                        </p:attrNameLst>
                                      </p:cBhvr>
                                      <p:tavLst>
                                        <p:tav tm="0">
                                          <p:val>
                                            <p:fltVal val="0"/>
                                          </p:val>
                                        </p:tav>
                                        <p:tav tm="100000">
                                          <p:val>
                                            <p:fltVal val="90"/>
                                          </p:val>
                                        </p:tav>
                                      </p:tavLst>
                                    </p:anim>
                                    <p:animEffect transition="out" filter="fade">
                                      <p:cBhvr>
                                        <p:cTn id="15" dur="1000"/>
                                        <p:tgtEl>
                                          <p:spTgt spid="2"/>
                                        </p:tgtEl>
                                      </p:cBhvr>
                                    </p:animEffect>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Papyrus" pitchFamily="66" charset="0"/>
              </a:rPr>
              <a:t>Habitat</a:t>
            </a:r>
            <a:endParaRPr lang="en-CA" dirty="0">
              <a:latin typeface="Papyrus" pitchFamily="66" charset="0"/>
            </a:endParaRPr>
          </a:p>
        </p:txBody>
      </p:sp>
      <p:sp>
        <p:nvSpPr>
          <p:cNvPr id="3" name="Content Placeholder 2"/>
          <p:cNvSpPr>
            <a:spLocks noGrp="1"/>
          </p:cNvSpPr>
          <p:nvPr>
            <p:ph idx="1"/>
          </p:nvPr>
        </p:nvSpPr>
        <p:spPr/>
        <p:txBody>
          <a:bodyPr/>
          <a:lstStyle/>
          <a:p>
            <a:pPr marL="0" indent="0">
              <a:buNone/>
            </a:pPr>
            <a:r>
              <a:rPr lang="en-CA" dirty="0"/>
              <a:t> </a:t>
            </a:r>
            <a:r>
              <a:rPr lang="en-CA" dirty="0" smtClean="0"/>
              <a:t> </a:t>
            </a:r>
            <a:r>
              <a:rPr lang="en-CA" dirty="0"/>
              <a:t>Green sea turtles move across three </a:t>
            </a:r>
            <a:r>
              <a:rPr lang="en-CA" dirty="0" smtClean="0"/>
              <a:t>habitats, depending </a:t>
            </a:r>
            <a:r>
              <a:rPr lang="en-CA" dirty="0"/>
              <a:t>on their </a:t>
            </a:r>
            <a:r>
              <a:rPr lang="en-CA" dirty="0" smtClean="0"/>
              <a:t>stage in life. </a:t>
            </a:r>
            <a:r>
              <a:rPr lang="en-CA" dirty="0"/>
              <a:t>They lay eggs on beaches. Mature turtles spend most of their time in shallow, coastal waters with </a:t>
            </a:r>
            <a:r>
              <a:rPr lang="en-CA" dirty="0" err="1" smtClean="0"/>
              <a:t>seagrass</a:t>
            </a:r>
            <a:r>
              <a:rPr lang="en-CA" dirty="0" smtClean="0"/>
              <a:t>. While </a:t>
            </a:r>
            <a:r>
              <a:rPr lang="en-CA" dirty="0"/>
              <a:t>a</a:t>
            </a:r>
            <a:r>
              <a:rPr lang="en-CA" dirty="0" smtClean="0"/>
              <a:t>dults are in bays and lagoons with </a:t>
            </a:r>
            <a:r>
              <a:rPr lang="en-CA" dirty="0" err="1" smtClean="0"/>
              <a:t>seagrass</a:t>
            </a:r>
            <a:r>
              <a:rPr lang="en-CA" dirty="0" smtClean="0"/>
              <a:t> meadows.</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3512" y="4365104"/>
            <a:ext cx="4174952" cy="2232248"/>
          </a:xfrm>
          <a:prstGeom prst="rect">
            <a:avLst/>
          </a:prstGeom>
        </p:spPr>
      </p:pic>
    </p:spTree>
    <p:extLst>
      <p:ext uri="{BB962C8B-B14F-4D97-AF65-F5344CB8AC3E}">
        <p14:creationId xmlns:p14="http://schemas.microsoft.com/office/powerpoint/2010/main" xmlns="" val="279103370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Papyrus" pitchFamily="66" charset="0"/>
              </a:rPr>
              <a:t>Continent And Country</a:t>
            </a:r>
            <a:endParaRPr lang="en-CA" dirty="0">
              <a:latin typeface="Papyrus" pitchFamily="66" charset="0"/>
            </a:endParaRPr>
          </a:p>
        </p:txBody>
      </p:sp>
      <p:sp>
        <p:nvSpPr>
          <p:cNvPr id="3" name="Content Placeholder 2"/>
          <p:cNvSpPr>
            <a:spLocks noGrp="1"/>
          </p:cNvSpPr>
          <p:nvPr>
            <p:ph idx="1"/>
          </p:nvPr>
        </p:nvSpPr>
        <p:spPr/>
        <p:txBody>
          <a:bodyPr>
            <a:normAutofit lnSpcReduction="10000"/>
          </a:bodyPr>
          <a:lstStyle/>
          <a:p>
            <a:pPr marL="0" indent="0">
              <a:buNone/>
            </a:pPr>
            <a:r>
              <a:rPr lang="en-CA" dirty="0" smtClean="0"/>
              <a:t>Green Sea Turtles live in the Atlantic, Pacific, and Indian oceans. Staying mainly in tropical and sub-tropical waters. Examples include, the East and west coasts of Florida, the Caribbean, Costa Rica, and off the Pacific coast of Mexico. Some Green Sea Turtles though live in the waters in and around Hawaii. Hawaiian Sea Turtles stay in and around the Hawaiian waters for their entire lives, though other Sea turtle populations migrate.</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52320" y="5229200"/>
            <a:ext cx="1304920" cy="1232912"/>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5536" y="692696"/>
            <a:ext cx="944880" cy="944880"/>
          </a:xfrm>
          <a:prstGeom prst="rect">
            <a:avLst/>
          </a:prstGeom>
        </p:spPr>
      </p:pic>
    </p:spTree>
    <p:extLst>
      <p:ext uri="{BB962C8B-B14F-4D97-AF65-F5344CB8AC3E}">
        <p14:creationId xmlns:p14="http://schemas.microsoft.com/office/powerpoint/2010/main" xmlns="" val="104039101"/>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Papyrus" pitchFamily="66" charset="0"/>
              </a:rPr>
              <a:t>Why Is It Endangered?</a:t>
            </a:r>
            <a:endParaRPr lang="en-CA" dirty="0">
              <a:latin typeface="Papyrus" pitchFamily="66" charset="0"/>
            </a:endParaRPr>
          </a:p>
        </p:txBody>
      </p:sp>
      <p:sp>
        <p:nvSpPr>
          <p:cNvPr id="3" name="Content Placeholder 2"/>
          <p:cNvSpPr>
            <a:spLocks noGrp="1"/>
          </p:cNvSpPr>
          <p:nvPr>
            <p:ph idx="1"/>
          </p:nvPr>
        </p:nvSpPr>
        <p:spPr/>
        <p:txBody>
          <a:bodyPr/>
          <a:lstStyle/>
          <a:p>
            <a:r>
              <a:rPr lang="en-CA" dirty="0" smtClean="0"/>
              <a:t>Poaching</a:t>
            </a:r>
          </a:p>
          <a:p>
            <a:r>
              <a:rPr lang="en-CA" dirty="0" smtClean="0"/>
              <a:t>Egg harvesting</a:t>
            </a:r>
          </a:p>
          <a:p>
            <a:r>
              <a:rPr lang="en-CA" dirty="0" smtClean="0"/>
              <a:t>Caught in fishing nets</a:t>
            </a:r>
          </a:p>
          <a:p>
            <a:r>
              <a:rPr lang="en-CA" dirty="0" smtClean="0"/>
              <a:t>Pollution</a:t>
            </a:r>
          </a:p>
          <a:p>
            <a:r>
              <a:rPr lang="en-CA" dirty="0" smtClean="0"/>
              <a:t>Real estate development creates habitat loss</a:t>
            </a:r>
          </a:p>
          <a:p>
            <a:r>
              <a:rPr lang="en-CA" dirty="0" smtClean="0"/>
              <a:t>Hunting</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04048" y="1628800"/>
            <a:ext cx="2770222" cy="21602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717796" y="4941168"/>
            <a:ext cx="3158460" cy="1656184"/>
          </a:xfrm>
          <a:prstGeom prst="rect">
            <a:avLst/>
          </a:prstGeom>
        </p:spPr>
      </p:pic>
    </p:spTree>
    <p:extLst>
      <p:ext uri="{BB962C8B-B14F-4D97-AF65-F5344CB8AC3E}">
        <p14:creationId xmlns:p14="http://schemas.microsoft.com/office/powerpoint/2010/main" xmlns="" val="155000049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arn(inVertical)">
                                      <p:cBhvr>
                                        <p:cTn id="4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Papyrus" pitchFamily="66" charset="0"/>
              </a:rPr>
              <a:t>How Can We Help?</a:t>
            </a:r>
            <a:endParaRPr lang="en-CA" dirty="0">
              <a:latin typeface="Papyrus" pitchFamily="66" charset="0"/>
            </a:endParaRPr>
          </a:p>
        </p:txBody>
      </p:sp>
      <p:sp>
        <p:nvSpPr>
          <p:cNvPr id="3" name="Content Placeholder 2"/>
          <p:cNvSpPr>
            <a:spLocks noGrp="1"/>
          </p:cNvSpPr>
          <p:nvPr>
            <p:ph idx="1"/>
          </p:nvPr>
        </p:nvSpPr>
        <p:spPr/>
        <p:txBody>
          <a:bodyPr/>
          <a:lstStyle/>
          <a:p>
            <a:r>
              <a:rPr lang="en-CA" dirty="0" smtClean="0"/>
              <a:t>Reduce the amount of chemicals we use that can get dumped into the ocean</a:t>
            </a:r>
          </a:p>
          <a:p>
            <a:r>
              <a:rPr lang="en-CA" dirty="0" smtClean="0"/>
              <a:t>Not litter on beaches where they can get washed into the ocean and be mistaken for food</a:t>
            </a:r>
          </a:p>
          <a:p>
            <a:r>
              <a:rPr lang="en-CA" dirty="0" smtClean="0"/>
              <a:t>Avoid using artificial light on beaches which can mislead turtles from the ocean </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76256" y="4725144"/>
            <a:ext cx="1737360" cy="16840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405251856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8"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8)">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8"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heel(8)">
                                      <p:cBhvr>
                                        <p:cTn id="30" dur="2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8"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heel(8)">
                                      <p:cBhvr>
                                        <p:cTn id="35" dur="2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Papyrus" pitchFamily="66" charset="0"/>
              </a:rPr>
              <a:t>Interesting Facts</a:t>
            </a:r>
            <a:endParaRPr lang="en-CA" dirty="0">
              <a:latin typeface="Papyrus" pitchFamily="66" charset="0"/>
            </a:endParaRPr>
          </a:p>
        </p:txBody>
      </p:sp>
      <p:sp>
        <p:nvSpPr>
          <p:cNvPr id="3" name="Content Placeholder 2"/>
          <p:cNvSpPr>
            <a:spLocks noGrp="1"/>
          </p:cNvSpPr>
          <p:nvPr>
            <p:ph idx="1"/>
          </p:nvPr>
        </p:nvSpPr>
        <p:spPr/>
        <p:txBody>
          <a:bodyPr/>
          <a:lstStyle/>
          <a:p>
            <a:r>
              <a:rPr lang="en-CA" dirty="0" smtClean="0"/>
              <a:t>Green Sea Turtles are the </a:t>
            </a:r>
            <a:r>
              <a:rPr lang="en-CA" dirty="0"/>
              <a:t>largest of the </a:t>
            </a:r>
            <a:r>
              <a:rPr lang="en-CA" dirty="0" smtClean="0"/>
              <a:t>hard-shell </a:t>
            </a:r>
            <a:r>
              <a:rPr lang="en-CA" dirty="0"/>
              <a:t>sea </a:t>
            </a:r>
            <a:r>
              <a:rPr lang="en-CA" dirty="0" smtClean="0"/>
              <a:t>turtles</a:t>
            </a:r>
          </a:p>
          <a:p>
            <a:r>
              <a:rPr lang="en-CA" dirty="0" smtClean="0"/>
              <a:t>Green sea turtles </a:t>
            </a:r>
            <a:r>
              <a:rPr lang="en-CA" dirty="0"/>
              <a:t>lay 100-200 eggs at a </a:t>
            </a:r>
            <a:r>
              <a:rPr lang="en-CA" dirty="0" smtClean="0"/>
              <a:t>time</a:t>
            </a:r>
          </a:p>
          <a:p>
            <a:r>
              <a:rPr lang="en-CA" dirty="0" smtClean="0"/>
              <a:t>These turtles can not retract their heads into their shells</a:t>
            </a:r>
          </a:p>
          <a:p>
            <a:r>
              <a:rPr lang="en-CA" dirty="0" smtClean="0"/>
              <a:t>They can stay under water for  5 hours (</a:t>
            </a:r>
            <a:r>
              <a:rPr lang="en-CA" dirty="0" err="1" smtClean="0"/>
              <a:t>approx</a:t>
            </a:r>
            <a:r>
              <a:rPr lang="en-CA" dirty="0" smtClean="0"/>
              <a:t>)</a:t>
            </a:r>
          </a:p>
          <a:p>
            <a:r>
              <a:rPr lang="en-CA" dirty="0" smtClean="0"/>
              <a:t>Very few baby sea turtles survive</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04248" y="116632"/>
            <a:ext cx="1826508" cy="1361688"/>
          </a:xfrm>
          <a:prstGeom prst="rect">
            <a:avLst/>
          </a:prstGeom>
        </p:spPr>
      </p:pic>
    </p:spTree>
    <p:extLst>
      <p:ext uri="{BB962C8B-B14F-4D97-AF65-F5344CB8AC3E}">
        <p14:creationId xmlns:p14="http://schemas.microsoft.com/office/powerpoint/2010/main" xmlns="" val="679869087"/>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07904" y="935816"/>
            <a:ext cx="5040560" cy="4032448"/>
          </a:xfrm>
          <a:prstGeom prst="rect">
            <a:avLst/>
          </a:prstGeom>
          <a:ln w="228600" cap="sq" cmpd="thickThin">
            <a:solidFill>
              <a:srgbClr val="000000"/>
            </a:solidFill>
            <a:prstDash val="solid"/>
            <a:miter lim="800000"/>
          </a:ln>
          <a:effectLst>
            <a:glow rad="63500">
              <a:schemeClr val="accent2">
                <a:satMod val="175000"/>
                <a:alpha val="40000"/>
              </a:schemeClr>
            </a:glow>
            <a:innerShdw blurRad="76200">
              <a:srgbClr val="000000"/>
            </a:innerShdw>
          </a:effectLst>
        </p:spPr>
      </p:pic>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7544" y="836712"/>
            <a:ext cx="2376264" cy="230425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99592" y="3284984"/>
            <a:ext cx="2316480" cy="126492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99592" y="4725144"/>
            <a:ext cx="2520280" cy="1680200"/>
          </a:xfrm>
          <a:prstGeom prst="rect">
            <a:avLst/>
          </a:prstGeom>
        </p:spPr>
      </p:pic>
      <p:sp>
        <p:nvSpPr>
          <p:cNvPr id="7" name="TextBox 6"/>
          <p:cNvSpPr txBox="1"/>
          <p:nvPr/>
        </p:nvSpPr>
        <p:spPr>
          <a:xfrm>
            <a:off x="3990109" y="5380578"/>
            <a:ext cx="4752528" cy="369332"/>
          </a:xfrm>
          <a:prstGeom prst="rect">
            <a:avLst/>
          </a:prstGeom>
          <a:noFill/>
        </p:spPr>
        <p:txBody>
          <a:bodyPr wrap="square" rtlCol="0">
            <a:spAutoFit/>
          </a:bodyPr>
          <a:lstStyle/>
          <a:p>
            <a:r>
              <a:rPr lang="en-CA" dirty="0" smtClean="0">
                <a:latin typeface="Papyrus" pitchFamily="66" charset="0"/>
              </a:rPr>
              <a:t>By: Sara </a:t>
            </a:r>
            <a:r>
              <a:rPr lang="en-CA" dirty="0" err="1" smtClean="0">
                <a:latin typeface="Papyrus" pitchFamily="66" charset="0"/>
              </a:rPr>
              <a:t>Atcha</a:t>
            </a:r>
            <a:r>
              <a:rPr lang="en-CA" dirty="0" smtClean="0">
                <a:latin typeface="Papyrus" pitchFamily="66" charset="0"/>
              </a:rPr>
              <a:t>.</a:t>
            </a:r>
            <a:endParaRPr lang="en-CA" dirty="0">
              <a:latin typeface="Papyrus" pitchFamily="66" charset="0"/>
            </a:endParaRPr>
          </a:p>
        </p:txBody>
      </p:sp>
    </p:spTree>
    <p:extLst>
      <p:ext uri="{BB962C8B-B14F-4D97-AF65-F5344CB8AC3E}">
        <p14:creationId xmlns:p14="http://schemas.microsoft.com/office/powerpoint/2010/main" xmlns="" val="386139392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228</Words>
  <Application>Microsoft Office PowerPoint</Application>
  <PresentationFormat>On-screen Show (4:3)</PresentationFormat>
  <Paragraphs>26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Green Sea Turtle</vt:lpstr>
      <vt:lpstr>Habitat</vt:lpstr>
      <vt:lpstr>Continent And Country</vt:lpstr>
      <vt:lpstr>Why Is It Endangered?</vt:lpstr>
      <vt:lpstr>How Can We Help?</vt:lpstr>
      <vt:lpstr>Interesting Facts</vt:lpstr>
      <vt:lpstr>Slide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Green Sea Turtle</dc:title>
  <dc:creator>Sara</dc:creator>
  <cp:lastModifiedBy>user</cp:lastModifiedBy>
  <cp:revision>15</cp:revision>
  <dcterms:created xsi:type="dcterms:W3CDTF">2014-10-19T14:57:12Z</dcterms:created>
  <dcterms:modified xsi:type="dcterms:W3CDTF">2014-10-22T13:13:18Z</dcterms:modified>
</cp:coreProperties>
</file>