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41" autoAdjust="0"/>
    <p:restoredTop sz="94660"/>
  </p:normalViewPr>
  <p:slideViewPr>
    <p:cSldViewPr>
      <p:cViewPr>
        <p:scale>
          <a:sx n="59" d="100"/>
          <a:sy n="59" d="100"/>
        </p:scale>
        <p:origin x="-1884"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A7BDC10-5531-45C6-B9E9-3A36961BDD53}" type="datetimeFigureOut">
              <a:rPr lang="en-CA" smtClean="0"/>
              <a:t>2014-10-21</a:t>
            </a:fld>
            <a:endParaRPr lang="en-C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C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834D4E7-34A8-4088-8CB7-CE890A14291D}" type="slidenum">
              <a:rPr lang="en-CA" smtClean="0"/>
              <a:t>‹#›</a:t>
            </a:fld>
            <a:endParaRPr lang="en-C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BDC10-5531-45C6-B9E9-3A36961BDD53}" type="datetimeFigureOut">
              <a:rPr lang="en-CA" smtClean="0"/>
              <a:t>2014-10-21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34D4E7-34A8-4088-8CB7-CE890A14291D}"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BDC10-5531-45C6-B9E9-3A36961BDD53}" type="datetimeFigureOut">
              <a:rPr lang="en-CA" smtClean="0"/>
              <a:t>2014-10-21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34D4E7-34A8-4088-8CB7-CE890A14291D}"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7BDC10-5531-45C6-B9E9-3A36961BDD53}" type="datetimeFigureOut">
              <a:rPr lang="en-CA" smtClean="0"/>
              <a:t>2014-10-21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34D4E7-34A8-4088-8CB7-CE890A14291D}"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BDC10-5531-45C6-B9E9-3A36961BDD53}" type="datetimeFigureOut">
              <a:rPr lang="en-CA" smtClean="0"/>
              <a:t>2014-10-21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34D4E7-34A8-4088-8CB7-CE890A14291D}"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A7BDC10-5531-45C6-B9E9-3A36961BDD53}" type="datetimeFigureOut">
              <a:rPr lang="en-CA" smtClean="0"/>
              <a:t>2014-10-21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834D4E7-34A8-4088-8CB7-CE890A14291D}" type="slidenum">
              <a:rPr lang="en-CA" smtClean="0"/>
              <a:t>‹#›</a:t>
            </a:fld>
            <a:endParaRPr lang="en-C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7BDC10-5531-45C6-B9E9-3A36961BDD53}" type="datetimeFigureOut">
              <a:rPr lang="en-CA" smtClean="0"/>
              <a:t>2014-10-21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834D4E7-34A8-4088-8CB7-CE890A14291D}"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7BDC10-5531-45C6-B9E9-3A36961BDD53}" type="datetimeFigureOut">
              <a:rPr lang="en-CA" smtClean="0"/>
              <a:t>2014-10-21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834D4E7-34A8-4088-8CB7-CE890A14291D}"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BDC10-5531-45C6-B9E9-3A36961BDD53}" type="datetimeFigureOut">
              <a:rPr lang="en-CA" smtClean="0"/>
              <a:t>2014-10-21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834D4E7-34A8-4088-8CB7-CE890A14291D}"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A7BDC10-5531-45C6-B9E9-3A36961BDD53}" type="datetimeFigureOut">
              <a:rPr lang="en-CA" smtClean="0"/>
              <a:t>2014-10-21</a:t>
            </a:fld>
            <a:endParaRPr lang="en-CA"/>
          </a:p>
        </p:txBody>
      </p:sp>
      <p:sp>
        <p:nvSpPr>
          <p:cNvPr id="7" name="Slide Number Placeholder 6"/>
          <p:cNvSpPr>
            <a:spLocks noGrp="1"/>
          </p:cNvSpPr>
          <p:nvPr>
            <p:ph type="sldNum" sz="quarter" idx="12"/>
          </p:nvPr>
        </p:nvSpPr>
        <p:spPr/>
        <p:txBody>
          <a:bodyPr/>
          <a:lstStyle/>
          <a:p>
            <a:fld id="{9834D4E7-34A8-4088-8CB7-CE890A14291D}" type="slidenum">
              <a:rPr lang="en-CA" smtClean="0"/>
              <a:t>‹#›</a:t>
            </a:fld>
            <a:endParaRPr lang="en-C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C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7BDC10-5531-45C6-B9E9-3A36961BDD53}" type="datetimeFigureOut">
              <a:rPr lang="en-CA" smtClean="0"/>
              <a:t>2014-10-21</a:t>
            </a:fld>
            <a:endParaRPr lang="en-C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CA"/>
          </a:p>
        </p:txBody>
      </p:sp>
      <p:sp>
        <p:nvSpPr>
          <p:cNvPr id="7" name="Slide Number Placeholder 6"/>
          <p:cNvSpPr>
            <a:spLocks noGrp="1"/>
          </p:cNvSpPr>
          <p:nvPr>
            <p:ph type="sldNum" sz="quarter" idx="12"/>
          </p:nvPr>
        </p:nvSpPr>
        <p:spPr/>
        <p:txBody>
          <a:bodyPr/>
          <a:lstStyle/>
          <a:p>
            <a:fld id="{9834D4E7-34A8-4088-8CB7-CE890A14291D}"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A7BDC10-5531-45C6-B9E9-3A36961BDD53}" type="datetimeFigureOut">
              <a:rPr lang="en-CA" smtClean="0"/>
              <a:t>2014-10-21</a:t>
            </a:fld>
            <a:endParaRPr lang="en-C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C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834D4E7-34A8-4088-8CB7-CE890A14291D}"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a:t>HAWKSBILL SEA TURTLE</a:t>
            </a:r>
            <a:endParaRPr lang="en-CA" dirty="0"/>
          </a:p>
        </p:txBody>
      </p:sp>
      <p:sp>
        <p:nvSpPr>
          <p:cNvPr id="3" name="Subtitle 2"/>
          <p:cNvSpPr>
            <a:spLocks noGrp="1"/>
          </p:cNvSpPr>
          <p:nvPr>
            <p:ph type="subTitle" idx="1"/>
          </p:nvPr>
        </p:nvSpPr>
        <p:spPr/>
        <p:txBody>
          <a:bodyPr/>
          <a:lstStyle/>
          <a:p>
            <a:r>
              <a:rPr lang="en-CA" dirty="0" err="1" smtClean="0"/>
              <a:t>Taahir</a:t>
            </a:r>
            <a:r>
              <a:rPr lang="en-CA" dirty="0" smtClean="0"/>
              <a:t> Shaffee</a:t>
            </a:r>
            <a:endParaRPr lang="en-CA" dirty="0"/>
          </a:p>
        </p:txBody>
      </p:sp>
      <p:pic>
        <p:nvPicPr>
          <p:cNvPr id="1026" name="Picture 2" descr="http://bioexpedition.com/wp-content/uploads/2012/06/Hawksbill_Turtle2_6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0"/>
            <a:ext cx="3551700" cy="25445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515454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124744"/>
            <a:ext cx="6777317" cy="4968552"/>
          </a:xfrm>
        </p:spPr>
        <p:txBody>
          <a:bodyPr>
            <a:normAutofit/>
          </a:bodyPr>
          <a:lstStyle/>
          <a:p>
            <a:pPr lvl="0"/>
            <a:r>
              <a:rPr lang="en-CA" sz="2800" b="1" dirty="0">
                <a:solidFill>
                  <a:schemeClr val="tx1"/>
                </a:solidFill>
              </a:rPr>
              <a:t>What is the name of the animal?</a:t>
            </a:r>
            <a:endParaRPr lang="en-CA" sz="2800" dirty="0">
              <a:solidFill>
                <a:schemeClr val="tx1"/>
              </a:solidFill>
            </a:endParaRPr>
          </a:p>
          <a:p>
            <a:pPr lvl="0"/>
            <a:r>
              <a:rPr lang="en-CA" sz="2800" b="1" dirty="0">
                <a:solidFill>
                  <a:schemeClr val="tx1"/>
                </a:solidFill>
              </a:rPr>
              <a:t>What is the animal’s habitat?</a:t>
            </a:r>
            <a:endParaRPr lang="en-CA" sz="2800" dirty="0">
              <a:solidFill>
                <a:schemeClr val="tx1"/>
              </a:solidFill>
            </a:endParaRPr>
          </a:p>
          <a:p>
            <a:pPr lvl="0"/>
            <a:r>
              <a:rPr lang="en-CA" sz="2800" b="1" dirty="0">
                <a:solidFill>
                  <a:schemeClr val="tx1"/>
                </a:solidFill>
              </a:rPr>
              <a:t>What country/continent is this animal located?</a:t>
            </a:r>
            <a:endParaRPr lang="en-CA" sz="2800" dirty="0">
              <a:solidFill>
                <a:schemeClr val="tx1"/>
              </a:solidFill>
            </a:endParaRPr>
          </a:p>
          <a:p>
            <a:pPr lvl="0"/>
            <a:r>
              <a:rPr lang="en-CA" sz="2800" b="1" dirty="0">
                <a:solidFill>
                  <a:schemeClr val="tx1"/>
                </a:solidFill>
              </a:rPr>
              <a:t>What are some interesting facts about this animal? (5 facts)</a:t>
            </a:r>
            <a:endParaRPr lang="en-CA" sz="2800" dirty="0">
              <a:solidFill>
                <a:schemeClr val="tx1"/>
              </a:solidFill>
            </a:endParaRPr>
          </a:p>
          <a:p>
            <a:pPr lvl="0"/>
            <a:r>
              <a:rPr lang="en-CA" sz="2800" b="1" dirty="0">
                <a:solidFill>
                  <a:schemeClr val="tx1"/>
                </a:solidFill>
              </a:rPr>
              <a:t>What has caused this animal to become endangered?</a:t>
            </a:r>
            <a:endParaRPr lang="en-CA" sz="2800" dirty="0">
              <a:solidFill>
                <a:schemeClr val="tx1"/>
              </a:solidFill>
            </a:endParaRPr>
          </a:p>
          <a:p>
            <a:pPr lvl="0"/>
            <a:r>
              <a:rPr lang="en-CA" sz="2800" b="1" dirty="0">
                <a:solidFill>
                  <a:schemeClr val="tx1"/>
                </a:solidFill>
              </a:rPr>
              <a:t>What can people do to help save this animal? (3 reasons)</a:t>
            </a:r>
            <a:endParaRPr lang="en-CA" sz="2800" dirty="0">
              <a:solidFill>
                <a:schemeClr val="tx1"/>
              </a:solidFill>
            </a:endParaRPr>
          </a:p>
          <a:p>
            <a:endParaRPr lang="en-CA" dirty="0"/>
          </a:p>
        </p:txBody>
      </p:sp>
    </p:spTree>
    <p:extLst>
      <p:ext uri="{BB962C8B-B14F-4D97-AF65-F5344CB8AC3E}">
        <p14:creationId xmlns:p14="http://schemas.microsoft.com/office/powerpoint/2010/main" val="2227945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What is the name of the animal?</a:t>
            </a:r>
            <a:endParaRPr lang="en-CA" dirty="0"/>
          </a:p>
        </p:txBody>
      </p:sp>
      <p:sp>
        <p:nvSpPr>
          <p:cNvPr id="3" name="Content Placeholder 2"/>
          <p:cNvSpPr>
            <a:spLocks noGrp="1"/>
          </p:cNvSpPr>
          <p:nvPr>
            <p:ph idx="1"/>
          </p:nvPr>
        </p:nvSpPr>
        <p:spPr/>
        <p:txBody>
          <a:bodyPr/>
          <a:lstStyle/>
          <a:p>
            <a:r>
              <a:rPr lang="en-CA" dirty="0"/>
              <a:t> </a:t>
            </a:r>
            <a:r>
              <a:rPr lang="en-CA" dirty="0">
                <a:solidFill>
                  <a:schemeClr val="tx1"/>
                </a:solidFill>
              </a:rPr>
              <a:t>To the world, the name of the animal that I am researching is more commonly known as the </a:t>
            </a:r>
            <a:r>
              <a:rPr lang="en-CA" b="1" dirty="0">
                <a:solidFill>
                  <a:schemeClr val="tx1"/>
                </a:solidFill>
              </a:rPr>
              <a:t>Hawksbill Sea Turtle,</a:t>
            </a:r>
            <a:r>
              <a:rPr lang="en-CA" dirty="0">
                <a:solidFill>
                  <a:schemeClr val="tx1"/>
                </a:solidFill>
              </a:rPr>
              <a:t> but the name of this animal scientifically is the </a:t>
            </a:r>
            <a:r>
              <a:rPr lang="en-CA" b="1" dirty="0" err="1">
                <a:solidFill>
                  <a:schemeClr val="tx1"/>
                </a:solidFill>
              </a:rPr>
              <a:t>Eretmochelys</a:t>
            </a:r>
            <a:r>
              <a:rPr lang="en-CA" b="1" dirty="0">
                <a:solidFill>
                  <a:schemeClr val="tx1"/>
                </a:solidFill>
              </a:rPr>
              <a:t> </a:t>
            </a:r>
            <a:r>
              <a:rPr lang="en-CA" b="1" dirty="0" err="1">
                <a:solidFill>
                  <a:schemeClr val="tx1"/>
                </a:solidFill>
              </a:rPr>
              <a:t>Imbricata</a:t>
            </a:r>
            <a:r>
              <a:rPr lang="en-CA" b="1" dirty="0">
                <a:solidFill>
                  <a:schemeClr val="tx1"/>
                </a:solidFill>
              </a:rPr>
              <a:t>. </a:t>
            </a:r>
            <a:r>
              <a:rPr lang="en-CA" dirty="0">
                <a:solidFill>
                  <a:schemeClr val="tx1"/>
                </a:solidFill>
              </a:rPr>
              <a:t>The reason that the Hawksbill Sea Turtle’s name is as such is because of its narrowly shaped head and hawk-like beak.</a:t>
            </a:r>
          </a:p>
          <a:p>
            <a:endParaRPr lang="en-CA" dirty="0"/>
          </a:p>
        </p:txBody>
      </p:sp>
      <p:pic>
        <p:nvPicPr>
          <p:cNvPr id="4098" name="Picture 2" descr="https://encrypted-tbn1.gstatic.com/images?q=tbn:ANd9GcSqrovj1PePbBnZ9rBCxjECM5eS1HO0siGEojyFY_wfzp1N91c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4941168"/>
            <a:ext cx="2808312" cy="17502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761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024744" cy="2376264"/>
          </a:xfrm>
        </p:spPr>
        <p:txBody>
          <a:bodyPr>
            <a:normAutofit fontScale="90000"/>
          </a:bodyPr>
          <a:lstStyle/>
          <a:p>
            <a:r>
              <a:rPr lang="en-CA" b="1" dirty="0" smtClean="0"/>
              <a:t/>
            </a:r>
            <a:br>
              <a:rPr lang="en-CA" b="1" dirty="0" smtClean="0"/>
            </a:br>
            <a:r>
              <a:rPr lang="en-CA" b="1" dirty="0"/>
              <a:t/>
            </a:r>
            <a:br>
              <a:rPr lang="en-CA" b="1" dirty="0"/>
            </a:br>
            <a:r>
              <a:rPr lang="en-CA" b="1" dirty="0" smtClean="0"/>
              <a:t/>
            </a:r>
            <a:br>
              <a:rPr lang="en-CA" b="1" dirty="0" smtClean="0"/>
            </a:br>
            <a:r>
              <a:rPr lang="en-CA" b="1" dirty="0" smtClean="0"/>
              <a:t/>
            </a:r>
            <a:br>
              <a:rPr lang="en-CA" b="1" dirty="0" smtClean="0"/>
            </a:br>
            <a:r>
              <a:rPr lang="en-CA" b="1" dirty="0"/>
              <a:t/>
            </a:r>
            <a:br>
              <a:rPr lang="en-CA" b="1" dirty="0"/>
            </a:br>
            <a:r>
              <a:rPr lang="en-CA" b="1" dirty="0" smtClean="0"/>
              <a:t>What is the animals habitat and what country/continent is it located?</a:t>
            </a:r>
            <a:r>
              <a:rPr lang="en-CA" dirty="0"/>
              <a:t/>
            </a:r>
            <a:br>
              <a:rPr lang="en-CA" dirty="0"/>
            </a:br>
            <a:r>
              <a:rPr lang="en-CA" dirty="0"/>
              <a:t/>
            </a:r>
            <a:br>
              <a:rPr lang="en-CA" dirty="0"/>
            </a:br>
            <a:endParaRPr lang="en-CA" dirty="0"/>
          </a:p>
        </p:txBody>
      </p:sp>
      <p:sp>
        <p:nvSpPr>
          <p:cNvPr id="3" name="Content Placeholder 2"/>
          <p:cNvSpPr>
            <a:spLocks noGrp="1"/>
          </p:cNvSpPr>
          <p:nvPr>
            <p:ph idx="1"/>
          </p:nvPr>
        </p:nvSpPr>
        <p:spPr/>
        <p:txBody>
          <a:bodyPr>
            <a:normAutofit fontScale="92500" lnSpcReduction="10000"/>
          </a:bodyPr>
          <a:lstStyle/>
          <a:p>
            <a:r>
              <a:rPr lang="en-CA" dirty="0">
                <a:solidFill>
                  <a:schemeClr val="tx1"/>
                </a:solidFill>
              </a:rPr>
              <a:t> The Hawksbill Sea Turtle’s habitat is usually a coral reef in the sea. They would </a:t>
            </a:r>
            <a:r>
              <a:rPr lang="en-CA" dirty="0" err="1">
                <a:solidFill>
                  <a:schemeClr val="tx1"/>
                </a:solidFill>
              </a:rPr>
              <a:t>ususally</a:t>
            </a:r>
            <a:r>
              <a:rPr lang="en-CA" dirty="0">
                <a:solidFill>
                  <a:schemeClr val="tx1"/>
                </a:solidFill>
              </a:rPr>
              <a:t> live in the caves of the coral reefs or any small ledges that they can find in coral reefs. The Hawksbill Sea Turtle doesn’t actually live in any countries or continents, since it’s a SEA Turtle, but it obviously lives in the oceans. The oceans that the Hawksbill lives in are the </a:t>
            </a:r>
            <a:r>
              <a:rPr lang="en-CA" b="1" dirty="0">
                <a:solidFill>
                  <a:schemeClr val="tx1"/>
                </a:solidFill>
              </a:rPr>
              <a:t>Atlantic Ocean, </a:t>
            </a:r>
            <a:r>
              <a:rPr lang="en-CA" dirty="0">
                <a:solidFill>
                  <a:schemeClr val="tx1"/>
                </a:solidFill>
              </a:rPr>
              <a:t>the </a:t>
            </a:r>
            <a:r>
              <a:rPr lang="en-CA" b="1" dirty="0">
                <a:solidFill>
                  <a:schemeClr val="tx1"/>
                </a:solidFill>
              </a:rPr>
              <a:t>Indian Ocean,</a:t>
            </a:r>
            <a:r>
              <a:rPr lang="en-CA" dirty="0">
                <a:solidFill>
                  <a:schemeClr val="tx1"/>
                </a:solidFill>
              </a:rPr>
              <a:t> and the </a:t>
            </a:r>
            <a:r>
              <a:rPr lang="en-CA" b="1" dirty="0">
                <a:solidFill>
                  <a:schemeClr val="tx1"/>
                </a:solidFill>
              </a:rPr>
              <a:t>Pacific Ocean. </a:t>
            </a:r>
            <a:r>
              <a:rPr lang="en-CA" dirty="0">
                <a:solidFill>
                  <a:schemeClr val="tx1"/>
                </a:solidFill>
              </a:rPr>
              <a:t>Those are the 3 main areas that the Hawksbills live in.</a:t>
            </a:r>
          </a:p>
          <a:p>
            <a:endParaRPr lang="en-CA" dirty="0"/>
          </a:p>
        </p:txBody>
      </p:sp>
      <p:pic>
        <p:nvPicPr>
          <p:cNvPr id="3074" name="Picture 2" descr="http://www.animalspot.net/wp-content/uploads/2012/03/Baby-Hawksbill-Sea-Turtl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2080" y="5483898"/>
            <a:ext cx="2520280" cy="138867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98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What are 5 interesting facts about this animal?</a:t>
            </a:r>
            <a:endParaRPr lang="en-CA" dirty="0"/>
          </a:p>
        </p:txBody>
      </p:sp>
      <p:sp>
        <p:nvSpPr>
          <p:cNvPr id="3" name="Content Placeholder 2"/>
          <p:cNvSpPr>
            <a:spLocks noGrp="1"/>
          </p:cNvSpPr>
          <p:nvPr>
            <p:ph idx="1"/>
          </p:nvPr>
        </p:nvSpPr>
        <p:spPr>
          <a:xfrm>
            <a:off x="755576" y="2323652"/>
            <a:ext cx="7488832" cy="3913660"/>
          </a:xfrm>
        </p:spPr>
        <p:txBody>
          <a:bodyPr>
            <a:normAutofit fontScale="92500" lnSpcReduction="10000"/>
          </a:bodyPr>
          <a:lstStyle/>
          <a:p>
            <a:pPr lvl="0"/>
            <a:r>
              <a:rPr lang="en-CA" dirty="0" smtClean="0">
                <a:solidFill>
                  <a:schemeClr val="tx1"/>
                </a:solidFill>
              </a:rPr>
              <a:t>The </a:t>
            </a:r>
            <a:r>
              <a:rPr lang="en-CA" dirty="0">
                <a:solidFill>
                  <a:schemeClr val="tx1"/>
                </a:solidFill>
              </a:rPr>
              <a:t>Hawksbill Sea Turtle can live up to 50 years! (Longer than your cat =D)</a:t>
            </a:r>
          </a:p>
          <a:p>
            <a:pPr lvl="0"/>
            <a:r>
              <a:rPr lang="en-CA" dirty="0">
                <a:solidFill>
                  <a:schemeClr val="tx1"/>
                </a:solidFill>
              </a:rPr>
              <a:t>The heaviest Hawksbill Sea Turtle ever caught was a whopping 127 kg! (280lb)</a:t>
            </a:r>
          </a:p>
          <a:p>
            <a:pPr lvl="0"/>
            <a:r>
              <a:rPr lang="en-CA" dirty="0">
                <a:solidFill>
                  <a:schemeClr val="tx1"/>
                </a:solidFill>
              </a:rPr>
              <a:t>The Hawksbill Sea Turtle’s narrow head helps it gather food from narrow crevices.</a:t>
            </a:r>
          </a:p>
          <a:p>
            <a:pPr lvl="0"/>
            <a:r>
              <a:rPr lang="en-CA" dirty="0">
                <a:solidFill>
                  <a:schemeClr val="tx1"/>
                </a:solidFill>
              </a:rPr>
              <a:t>Hawksbill Sea Turtles eat sponges, anemones, squid and shrimp. Delicious Delicacies!</a:t>
            </a:r>
          </a:p>
          <a:p>
            <a:pPr lvl="0"/>
            <a:r>
              <a:rPr lang="en-CA" dirty="0">
                <a:solidFill>
                  <a:schemeClr val="tx1"/>
                </a:solidFill>
              </a:rPr>
              <a:t>The Hawksbill Sea Turtle has many colours on it’s shell, like brown, yellow, orange, red, and maybe even more!</a:t>
            </a:r>
          </a:p>
          <a:p>
            <a:endParaRPr lang="en-CA" dirty="0"/>
          </a:p>
        </p:txBody>
      </p:sp>
    </p:spTree>
    <p:extLst>
      <p:ext uri="{BB962C8B-B14F-4D97-AF65-F5344CB8AC3E}">
        <p14:creationId xmlns:p14="http://schemas.microsoft.com/office/powerpoint/2010/main" val="2740824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What has caused this animal to become endangered?</a:t>
            </a:r>
            <a:endParaRPr lang="en-CA" dirty="0"/>
          </a:p>
        </p:txBody>
      </p:sp>
      <p:sp>
        <p:nvSpPr>
          <p:cNvPr id="3" name="Content Placeholder 2"/>
          <p:cNvSpPr>
            <a:spLocks noGrp="1"/>
          </p:cNvSpPr>
          <p:nvPr>
            <p:ph idx="1"/>
          </p:nvPr>
        </p:nvSpPr>
        <p:spPr/>
        <p:txBody>
          <a:bodyPr>
            <a:normAutofit lnSpcReduction="10000"/>
          </a:bodyPr>
          <a:lstStyle/>
          <a:p>
            <a:r>
              <a:rPr lang="en-CA" dirty="0">
                <a:solidFill>
                  <a:schemeClr val="tx1"/>
                </a:solidFill>
              </a:rPr>
              <a:t>Even though it’s </a:t>
            </a:r>
            <a:r>
              <a:rPr lang="en-CA" b="1" dirty="0">
                <a:solidFill>
                  <a:schemeClr val="tx1"/>
                </a:solidFill>
              </a:rPr>
              <a:t>illegal in many countries,</a:t>
            </a:r>
            <a:r>
              <a:rPr lang="en-CA" dirty="0">
                <a:solidFill>
                  <a:schemeClr val="tx1"/>
                </a:solidFill>
              </a:rPr>
              <a:t> the Hawksbill Sea Turtle is caught by humans throughout the world, and used for unnecessary reasons. In some countries, they are eating Hawksbills as a delicacy, even though they are going to disappear from the world soon. Also, because of the Hawksbill’s unique shell, their shells are being used for decoration in some countries as well.</a:t>
            </a:r>
          </a:p>
          <a:p>
            <a:endParaRPr lang="en-CA" dirty="0"/>
          </a:p>
        </p:txBody>
      </p:sp>
    </p:spTree>
    <p:extLst>
      <p:ext uri="{BB962C8B-B14F-4D97-AF65-F5344CB8AC3E}">
        <p14:creationId xmlns:p14="http://schemas.microsoft.com/office/powerpoint/2010/main" val="4020159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What are 3 things that people do to help save this animal?</a:t>
            </a:r>
            <a:endParaRPr lang="en-CA" dirty="0"/>
          </a:p>
        </p:txBody>
      </p:sp>
      <p:sp>
        <p:nvSpPr>
          <p:cNvPr id="3" name="Content Placeholder 2"/>
          <p:cNvSpPr>
            <a:spLocks noGrp="1"/>
          </p:cNvSpPr>
          <p:nvPr>
            <p:ph idx="1"/>
          </p:nvPr>
        </p:nvSpPr>
        <p:spPr/>
        <p:txBody>
          <a:bodyPr/>
          <a:lstStyle/>
          <a:p>
            <a:pPr lvl="0"/>
            <a:r>
              <a:rPr lang="en-CA" dirty="0">
                <a:solidFill>
                  <a:schemeClr val="tx1"/>
                </a:solidFill>
              </a:rPr>
              <a:t>If people would stop eating the Hawksbills in some countries, then the population of them wouldn’t decrease so much.</a:t>
            </a:r>
          </a:p>
          <a:p>
            <a:pPr lvl="0"/>
            <a:r>
              <a:rPr lang="en-CA" dirty="0">
                <a:solidFill>
                  <a:schemeClr val="tx1"/>
                </a:solidFill>
              </a:rPr>
              <a:t>As long as people keep using the shells of the </a:t>
            </a:r>
            <a:r>
              <a:rPr lang="en-CA" dirty="0" err="1">
                <a:solidFill>
                  <a:schemeClr val="tx1"/>
                </a:solidFill>
              </a:rPr>
              <a:t>Hawkbills</a:t>
            </a:r>
            <a:r>
              <a:rPr lang="en-CA" dirty="0">
                <a:solidFill>
                  <a:schemeClr val="tx1"/>
                </a:solidFill>
              </a:rPr>
              <a:t> for something as simple as decoration, then Hawksbills are on the verge of extinction, so people in countries should stop</a:t>
            </a:r>
          </a:p>
          <a:p>
            <a:endParaRPr lang="en-CA" dirty="0"/>
          </a:p>
        </p:txBody>
      </p:sp>
      <p:pic>
        <p:nvPicPr>
          <p:cNvPr id="2050" name="Picture 2" descr="http://4.bp.blogspot.com/-w74RI7zy6RQ/TjDaNFiV4TI/AAAAAAAAAh8/_Wyg8RsHeIE/s1600/Hawksbill_Sea_Turtl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5069902"/>
            <a:ext cx="2592288" cy="17203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787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484784"/>
            <a:ext cx="6777317" cy="4347845"/>
          </a:xfrm>
        </p:spPr>
        <p:txBody>
          <a:bodyPr/>
          <a:lstStyle/>
          <a:p>
            <a:pPr lvl="0"/>
            <a:r>
              <a:rPr lang="en-CA" dirty="0" smtClean="0">
                <a:solidFill>
                  <a:schemeClr val="tx1"/>
                </a:solidFill>
              </a:rPr>
              <a:t>The most important thing of all is that people should </a:t>
            </a:r>
            <a:r>
              <a:rPr lang="en-CA" dirty="0">
                <a:solidFill>
                  <a:schemeClr val="tx1"/>
                </a:solidFill>
              </a:rPr>
              <a:t>stop CATCHING Hawksbills, then there would be many in the </a:t>
            </a:r>
            <a:r>
              <a:rPr lang="en-CA" dirty="0" smtClean="0">
                <a:solidFill>
                  <a:schemeClr val="tx1"/>
                </a:solidFill>
              </a:rPr>
              <a:t>ocean. Unfortunately, humans </a:t>
            </a:r>
            <a:r>
              <a:rPr lang="en-CA" dirty="0">
                <a:solidFill>
                  <a:schemeClr val="tx1"/>
                </a:solidFill>
              </a:rPr>
              <a:t>just keep catching them. That’s why it’s banned in some countries.</a:t>
            </a:r>
          </a:p>
          <a:p>
            <a:r>
              <a:rPr lang="en-CA" dirty="0">
                <a:solidFill>
                  <a:schemeClr val="tx1"/>
                </a:solidFill>
              </a:rPr>
              <a:t>It doesn’t help that the process of giving life to a Hawksbill is </a:t>
            </a:r>
            <a:r>
              <a:rPr lang="en-CA" dirty="0" smtClean="0">
                <a:solidFill>
                  <a:schemeClr val="tx1"/>
                </a:solidFill>
              </a:rPr>
              <a:t>so </a:t>
            </a:r>
            <a:r>
              <a:rPr lang="en-CA" dirty="0">
                <a:solidFill>
                  <a:schemeClr val="tx1"/>
                </a:solidFill>
              </a:rPr>
              <a:t>slow, so we really need to stop doing </a:t>
            </a:r>
            <a:r>
              <a:rPr lang="en-CA" dirty="0" smtClean="0">
                <a:solidFill>
                  <a:schemeClr val="tx1"/>
                </a:solidFill>
              </a:rPr>
              <a:t>these </a:t>
            </a:r>
            <a:r>
              <a:rPr lang="en-CA" dirty="0">
                <a:solidFill>
                  <a:schemeClr val="tx1"/>
                </a:solidFill>
              </a:rPr>
              <a:t>horrible things to Hawksbills.</a:t>
            </a:r>
          </a:p>
        </p:txBody>
      </p:sp>
      <p:pic>
        <p:nvPicPr>
          <p:cNvPr id="5122" name="Picture 2" descr="http://cdn2-b.examiner.com/sites/default/files/styles/image_content_width/hash/6a/c2/6ac23022fc454418afec1e1f0df0e39b.png?itok=j3HehJy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59" y="4941168"/>
            <a:ext cx="2736305" cy="182420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7564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484784"/>
            <a:ext cx="6777317" cy="3508977"/>
          </a:xfrm>
        </p:spPr>
        <p:txBody>
          <a:bodyPr/>
          <a:lstStyle/>
          <a:p>
            <a:r>
              <a:rPr lang="en-CA" dirty="0">
                <a:solidFill>
                  <a:schemeClr val="tx1"/>
                </a:solidFill>
              </a:rPr>
              <a:t>Hopefully, from what you’ve learned about the Hawksbill Turtle just now, you see them in a different light and want to help them. Only you can make </a:t>
            </a:r>
            <a:r>
              <a:rPr lang="en-CA" dirty="0" smtClean="0">
                <a:solidFill>
                  <a:schemeClr val="tx1"/>
                </a:solidFill>
              </a:rPr>
              <a:t>a difference so </a:t>
            </a:r>
            <a:r>
              <a:rPr lang="en-CA" dirty="0">
                <a:solidFill>
                  <a:schemeClr val="tx1"/>
                </a:solidFill>
              </a:rPr>
              <a:t>please, help the Hawksbill Sea Turtle!</a:t>
            </a:r>
          </a:p>
          <a:p>
            <a:endParaRPr lang="en-CA" dirty="0" smtClean="0">
              <a:solidFill>
                <a:schemeClr val="tx1"/>
              </a:solidFill>
            </a:endParaRPr>
          </a:p>
          <a:p>
            <a:r>
              <a:rPr lang="en-CA" dirty="0" smtClean="0">
                <a:solidFill>
                  <a:schemeClr val="tx1"/>
                </a:solidFill>
              </a:rPr>
              <a:t>THE END!</a:t>
            </a:r>
            <a:endParaRPr lang="en-CA" dirty="0">
              <a:solidFill>
                <a:schemeClr val="tx1"/>
              </a:solidFill>
            </a:endParaRPr>
          </a:p>
        </p:txBody>
      </p:sp>
    </p:spTree>
    <p:extLst>
      <p:ext uri="{BB962C8B-B14F-4D97-AF65-F5344CB8AC3E}">
        <p14:creationId xmlns:p14="http://schemas.microsoft.com/office/powerpoint/2010/main" val="12021852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187</TotalTime>
  <Words>584</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HAWKSBILL SEA TURTLE</vt:lpstr>
      <vt:lpstr>PowerPoint Presentation</vt:lpstr>
      <vt:lpstr>What is the name of the animal?</vt:lpstr>
      <vt:lpstr>     What is the animals habitat and what country/continent is it located?  </vt:lpstr>
      <vt:lpstr>What are 5 interesting facts about this animal?</vt:lpstr>
      <vt:lpstr>What has caused this animal to become endangered?</vt:lpstr>
      <vt:lpstr>What are 3 things that people do to help save this animal?</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8</cp:revision>
  <dcterms:created xsi:type="dcterms:W3CDTF">2014-10-21T22:31:10Z</dcterms:created>
  <dcterms:modified xsi:type="dcterms:W3CDTF">2014-10-22T01:50:22Z</dcterms:modified>
</cp:coreProperties>
</file>