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58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Monarch butterfly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                           </a:t>
            </a:r>
          </a:p>
          <a:p>
            <a:r>
              <a:rPr lang="en-CA" dirty="0" smtClean="0"/>
              <a:t>By: Zaneeta Rahman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795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0913"/>
            <a:ext cx="6873240" cy="734095"/>
          </a:xfrm>
        </p:spPr>
        <p:txBody>
          <a:bodyPr/>
          <a:lstStyle/>
          <a:p>
            <a:r>
              <a:rPr lang="en-CA" dirty="0" smtClean="0"/>
              <a:t>The monarch butterfly 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87" b="4487"/>
          <a:stretch>
            <a:fillRect/>
          </a:stretch>
        </p:blipFill>
        <p:spPr>
          <a:xfrm>
            <a:off x="6197759" y="3300905"/>
            <a:ext cx="2722562" cy="16446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03797"/>
            <a:ext cx="7904408" cy="48148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monarch butterfly is a milkweed butterfly. The scientific name is  </a:t>
            </a:r>
            <a:r>
              <a:rPr lang="en-C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Danaus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plexippus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subfamily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Danainae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) in the family </a:t>
            </a:r>
            <a:r>
              <a:rPr lang="en-C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Nymphalidae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Its wings feature an easily recognizable orange and black pattern, with a wingspan of 8.9–10.2 cm (3½–4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in).</a:t>
            </a:r>
          </a:p>
          <a:p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Kingdom:	</a:t>
            </a:r>
            <a:r>
              <a:rPr lang="en-CA" sz="1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Animalia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Phylum:	</a:t>
            </a:r>
            <a:r>
              <a:rPr lang="en-CA" sz="1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Arthropoda</a:t>
            </a:r>
            <a:endParaRPr lang="en-CA" sz="1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Class:	</a:t>
            </a:r>
            <a:r>
              <a:rPr lang="en-CA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</a:t>
            </a:r>
            <a:r>
              <a:rPr lang="en-CA" sz="18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Insecta</a:t>
            </a:r>
            <a:endParaRPr lang="en-CA" sz="1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Order:	</a:t>
            </a:r>
            <a:r>
              <a:rPr lang="en-CA" sz="1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Lepidoptera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Family:	</a:t>
            </a:r>
            <a:r>
              <a:rPr lang="en-CA" sz="18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Nymphalidae</a:t>
            </a:r>
            <a:endParaRPr lang="en-CA" sz="1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Tribe</a:t>
            </a:r>
            <a:r>
              <a:rPr lang="en-CA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 </a:t>
            </a:r>
            <a:r>
              <a:rPr lang="en-CA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CA" sz="1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Danaini</a:t>
            </a:r>
            <a:endParaRPr lang="en-CA" sz="1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Genus:	</a:t>
            </a:r>
            <a:r>
              <a:rPr lang="en-CA" sz="1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CA" sz="18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anaus</a:t>
            </a:r>
            <a:endParaRPr lang="en-CA" sz="1800" dirty="0" smtClean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Species</a:t>
            </a:r>
            <a:r>
              <a:rPr lang="en-CA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CA" sz="18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CA" sz="1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D. </a:t>
            </a:r>
            <a:r>
              <a:rPr lang="en-CA" sz="1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plexippus</a:t>
            </a:r>
            <a:endParaRPr lang="en-CA" sz="1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110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184"/>
            <a:ext cx="6873240" cy="609600"/>
          </a:xfrm>
        </p:spPr>
        <p:txBody>
          <a:bodyPr/>
          <a:lstStyle/>
          <a:p>
            <a:r>
              <a:rPr lang="en-CA" dirty="0" smtClean="0"/>
              <a:t>habitat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818" r="27818"/>
          <a:stretch>
            <a:fillRect/>
          </a:stretch>
        </p:blipFill>
        <p:spPr>
          <a:xfrm>
            <a:off x="7788086" y="812584"/>
            <a:ext cx="3644962" cy="31501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706881"/>
            <a:ext cx="6873240" cy="45118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breeding season it can be found in </a:t>
            </a:r>
            <a:r>
              <a:rPr lang="en-CA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fields, pasture land, prairies, urban and suburban living areas, gardens, trees, and roadsides </a:t>
            </a:r>
            <a:r>
              <a:rPr lang="en-CA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anywhere where there is to larval host </a:t>
            </a:r>
            <a:r>
              <a:rPr lang="en-C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this shows that it can be anywhere, where there is lots of land and plants.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="" val="38721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8840"/>
            <a:ext cx="6873240" cy="910106"/>
          </a:xfrm>
        </p:spPr>
        <p:txBody>
          <a:bodyPr/>
          <a:lstStyle/>
          <a:p>
            <a:r>
              <a:rPr lang="en-CA" dirty="0" smtClean="0"/>
              <a:t>Interesting facts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7" r="34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184856"/>
            <a:ext cx="6873240" cy="5033827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>
                <a:solidFill>
                  <a:srgbClr val="FFFF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DID YOU KNOW</a:t>
            </a:r>
            <a:r>
              <a:rPr lang="en-CA" sz="2000" dirty="0" smtClean="0">
                <a:solidFill>
                  <a:srgbClr val="FFFF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Monarch butterfly travels in a speed of 12 to 25 miles per hour.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The monarch butterfly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does breaths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through tiny vents in the thorax or  abdomen called spiracles,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tubes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trachea. This tube spreads oxygen throughout the body.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flap slower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to any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butterflies. They flap about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300 to 720 times a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minute.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monarchs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drink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nectar and water by sipping on it using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small tube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proboscis,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together with the head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when not in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2124"/>
            <a:ext cx="3731654" cy="824248"/>
          </a:xfrm>
        </p:spPr>
        <p:txBody>
          <a:bodyPr/>
          <a:lstStyle/>
          <a:p>
            <a:r>
              <a:rPr lang="en-CA" dirty="0" smtClean="0"/>
              <a:t>where it lives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99" r="1199"/>
          <a:stretch>
            <a:fillRect/>
          </a:stretch>
        </p:blipFill>
        <p:spPr>
          <a:xfrm>
            <a:off x="8320088" y="261938"/>
            <a:ext cx="3702050" cy="24161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163" y="1236371"/>
            <a:ext cx="7337738" cy="49197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Migrating groups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of D.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plexippus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are found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places like: </a:t>
            </a:r>
            <a:r>
              <a:rPr lang="en-CA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, along the Gulf coast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specially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Because it is where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the habitat provides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their need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for their survival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migrating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habitat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gives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access to streams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lots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of sunlight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(preparing them for a long journey), food to eat ,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moderately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free of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predators. in this journey,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roosting butterflies have been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seen on these plants </a:t>
            </a:r>
            <a:r>
              <a:rPr lang="en-CA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sumacs, locusts, basswood elm, oak, </a:t>
            </a:r>
            <a:r>
              <a:rPr lang="en-CA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osage</a:t>
            </a:r>
            <a:r>
              <a:rPr lang="en-C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orange, mulberry, pecan, willow, cottonwood, and mesquite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1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0"/>
            <a:ext cx="6873240" cy="1060704"/>
          </a:xfrm>
        </p:spPr>
        <p:txBody>
          <a:bodyPr/>
          <a:lstStyle/>
          <a:p>
            <a:r>
              <a:rPr lang="en-CA" dirty="0" smtClean="0"/>
              <a:t>Why endangered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280160"/>
            <a:ext cx="6873240" cy="53158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reason to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disrupt the monarch butterfly’s annual migration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pattern.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ffecting climate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conditions in both </a:t>
            </a:r>
            <a:r>
              <a:rPr lang="en-CA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wintering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grounds and </a:t>
            </a:r>
            <a:r>
              <a:rPr lang="en-CA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breeding grounds. Colder, wetter winters could be lethal to these creatures and hotter, drier summers could shift suitable habitats north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measured by the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of forest they occupy, and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year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2013 the number of butterfly acres decreased from approximately seven to three. U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nusual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patterns of drought and rainfall in the U.S. and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Canada’s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breeding sites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caused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adult butterfly deaths and less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for caterpillars.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Fewer butterflies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up north mean fewer then migrate south to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Mexico for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the winter. </a:t>
            </a:r>
          </a:p>
          <a:p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HABITAT LOSS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Monarchs need mountain forests in Mexico for their winter habitat, however nearby human communities also rely on them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through agriculture and tourism activities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38" y="751241"/>
            <a:ext cx="3881842" cy="584481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xmlns="" val="40140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873240" cy="1146629"/>
          </a:xfrm>
        </p:spPr>
        <p:txBody>
          <a:bodyPr>
            <a:normAutofit/>
          </a:bodyPr>
          <a:lstStyle/>
          <a:p>
            <a:r>
              <a:rPr lang="en-CA" sz="3600" dirty="0" smtClean="0"/>
              <a:t>  Save it</a:t>
            </a:r>
            <a:endParaRPr lang="en-CA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328" r="213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349829"/>
            <a:ext cx="6873240" cy="48688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save this beautiful unique specie by letting them be in their own habitat.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limit the amount of </a:t>
            </a:r>
            <a:r>
              <a:rPr lang="en-C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logging and cutting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trees so they can use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warming is also affecting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C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help </a:t>
            </a:r>
            <a:r>
              <a:rPr lang="en-CA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Preserving this creature can stop it from being </a:t>
            </a: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extinct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3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r>
              <a:rPr lang="en-CA" dirty="0" smtClean="0">
                <a:sym typeface="Wingdings" panose="05000000000000000000" pitchFamily="2" charset="2"/>
              </a:rPr>
              <a:t>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save the monarch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              By: Zaneeta </a:t>
            </a:r>
            <a:r>
              <a:rPr lang="en-CA" dirty="0"/>
              <a:t>R</a:t>
            </a:r>
            <a:r>
              <a:rPr lang="en-CA" dirty="0" smtClean="0"/>
              <a:t>ahman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714" y="408771"/>
            <a:ext cx="4778062" cy="469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909184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1344</TotalTime>
  <Words>536</Words>
  <Application>Microsoft Office PowerPoint</Application>
  <PresentationFormat>Custom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Vapor Trail</vt:lpstr>
      <vt:lpstr>Monarch butterfly</vt:lpstr>
      <vt:lpstr>The monarch butterfly </vt:lpstr>
      <vt:lpstr>habitat</vt:lpstr>
      <vt:lpstr>Interesting facts</vt:lpstr>
      <vt:lpstr>where it lives</vt:lpstr>
      <vt:lpstr>Why endangered</vt:lpstr>
      <vt:lpstr>  Save it</vt:lpstr>
      <vt:lpstr>Thank you    save the monarch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Monarch butterfly</dc:title>
  <dc:creator>Zaneeta Rahman</dc:creator>
  <cp:lastModifiedBy>user</cp:lastModifiedBy>
  <cp:revision>15</cp:revision>
  <dcterms:created xsi:type="dcterms:W3CDTF">2014-10-20T21:46:03Z</dcterms:created>
  <dcterms:modified xsi:type="dcterms:W3CDTF">2014-10-22T13:22:05Z</dcterms:modified>
</cp:coreProperties>
</file>